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3.xml" ContentType="application/vnd.openxmlformats-officedocument.presentationml.tags+xml"/>
  <Override PartName="/ppt/notesSlides/notesSlide1.xml" ContentType="application/vnd.openxmlformats-officedocument.presentationml.notesSlide+xml"/>
  <Override PartName="/ppt/comments/modernComment_2744_7DF1E548.xml" ContentType="application/vnd.ms-powerpoint.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notesSlides/notesSlide5.xml" ContentType="application/vnd.openxmlformats-officedocument.presentationml.notesSlide+xml"/>
  <Override PartName="/ppt/comments/modernComment_2745_4514F9.xml" ContentType="application/vnd.ms-powerpoint.comments+xml"/>
  <Override PartName="/ppt/charts/chart5.xml" ContentType="application/vnd.openxmlformats-officedocument.drawingml.chart+xml"/>
  <Override PartName="/ppt/drawings/drawing1.xml" ContentType="application/vnd.openxmlformats-officedocument.drawingml.chartshapes+xml"/>
  <Override PartName="/ppt/charts/chart6.xml" ContentType="application/vnd.openxmlformats-officedocument.drawingml.chart+xml"/>
  <Override PartName="/ppt/comments/modernComment_2746_4AC4A7FA.xml" ContentType="application/vnd.ms-powerpoint.comments+xml"/>
  <Override PartName="/ppt/charts/chart7.xml" ContentType="application/vnd.openxmlformats-officedocument.drawingml.chart+xml"/>
  <Override PartName="/ppt/drawings/drawing2.xml" ContentType="application/vnd.openxmlformats-officedocument.drawingml.chartshapes+xml"/>
  <Override PartName="/ppt/charts/chart8.xml" ContentType="application/vnd.openxmlformats-officedocument.drawingml.chart+xml"/>
  <Override PartName="/ppt/drawings/drawing3.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8" r:id="rId5"/>
  </p:sldMasterIdLst>
  <p:notesMasterIdLst>
    <p:notesMasterId r:id="rId18"/>
  </p:notesMasterIdLst>
  <p:handoutMasterIdLst>
    <p:handoutMasterId r:id="rId19"/>
  </p:handoutMasterIdLst>
  <p:sldIdLst>
    <p:sldId id="415" r:id="rId6"/>
    <p:sldId id="256" r:id="rId7"/>
    <p:sldId id="10052" r:id="rId8"/>
    <p:sldId id="10041" r:id="rId9"/>
    <p:sldId id="4603" r:id="rId10"/>
    <p:sldId id="10046" r:id="rId11"/>
    <p:sldId id="10008" r:id="rId12"/>
    <p:sldId id="10047" r:id="rId13"/>
    <p:sldId id="10053" r:id="rId14"/>
    <p:sldId id="10054" r:id="rId15"/>
    <p:sldId id="10048" r:id="rId16"/>
    <p:sldId id="10051" r:id="rId17"/>
  </p:sldIdLst>
  <p:sldSz cx="12192000" cy="6858000"/>
  <p:notesSz cx="7315200" cy="96012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1" userDrawn="1">
          <p15:clr>
            <a:srgbClr val="A4A3A4"/>
          </p15:clr>
        </p15:guide>
        <p15:guide id="5" pos="279" userDrawn="1">
          <p15:clr>
            <a:srgbClr val="A4A3A4"/>
          </p15:clr>
        </p15:guide>
        <p15:guide id="6" pos="7408" userDrawn="1">
          <p15:clr>
            <a:srgbClr val="A4A3A4"/>
          </p15:clr>
        </p15:guide>
        <p15:guide id="7" orient="horz" userDrawn="1">
          <p15:clr>
            <a:srgbClr val="A4A3A4"/>
          </p15:clr>
        </p15:guide>
      </p15:sldGuideLst>
    </p:ext>
    <p:ext uri="{2D200454-40CA-4A62-9FC3-DE9A4176ACB9}">
      <p15:notesGuideLst xmlns:p15="http://schemas.microsoft.com/office/powerpoint/2012/main">
        <p15:guide id="1" orient="horz" pos="2969" userDrawn="1">
          <p15:clr>
            <a:srgbClr val="A4A3A4"/>
          </p15:clr>
        </p15:guide>
        <p15:guide id="2" pos="2304" userDrawn="1">
          <p15:clr>
            <a:srgbClr val="A4A3A4"/>
          </p15:clr>
        </p15:guide>
        <p15:guide id="3" orient="horz" pos="3025"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5234C00-CCCF-6C77-6D72-9AEEF23C442B}" name="Kristin Lamont" initials="KL" userId="S::klamont@exactsciences.com::40f735da-3355-4512-85ac-8e1680fc017d" providerId="AD"/>
  <p188:author id="{5FB10F7C-83BB-6B0D-8F42-8E4B91089DE4}" name="Lauren Maurer" initials="LM" userId="Lauren Maurer" providerId="None"/>
  <p188:author id="{3E8654BE-7B89-79B3-5F9C-29892B8AC660}" name="Dawn Paulson" initials="DP" userId="Dawn Paulson"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5050"/>
    <a:srgbClr val="FFFFFF"/>
    <a:srgbClr val="FF7C80"/>
    <a:srgbClr val="006666"/>
    <a:srgbClr val="3C786E"/>
    <a:srgbClr val="4A78B1"/>
    <a:srgbClr val="F4E1FF"/>
    <a:srgbClr val="FF9393"/>
    <a:srgbClr val="7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B57FC3-9B53-4D5D-81DE-098D49E6243F}" v="54" dt="2024-12-13T15:35:28.8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280" autoAdjust="0"/>
    <p:restoredTop sz="96021" autoAdjust="0"/>
  </p:normalViewPr>
  <p:slideViewPr>
    <p:cSldViewPr snapToGrid="0" snapToObjects="1">
      <p:cViewPr varScale="1">
        <p:scale>
          <a:sx n="100" d="100"/>
          <a:sy n="100" d="100"/>
        </p:scale>
        <p:origin x="1146" y="84"/>
      </p:cViewPr>
      <p:guideLst>
        <p:guide pos="3841"/>
        <p:guide pos="279"/>
        <p:guide pos="7408"/>
        <p:guide orient="horz"/>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80" d="100"/>
          <a:sy n="80" d="100"/>
        </p:scale>
        <p:origin x="-1944" y="-90"/>
      </p:cViewPr>
      <p:guideLst>
        <p:guide orient="horz" pos="2969"/>
        <p:guide pos="2304"/>
        <p:guide orient="horz" pos="302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wn Paulson" userId="6944290824_tp_box_2" providerId="OAuth2" clId="{1FB57FC3-9B53-4D5D-81DE-098D49E6243F}"/>
    <pc:docChg chg="undo custSel addSld delSld modSld">
      <pc:chgData name="Dawn Paulson" userId="6944290824_tp_box_2" providerId="OAuth2" clId="{1FB57FC3-9B53-4D5D-81DE-098D49E6243F}" dt="2024-12-13T15:38:03.199" v="1078" actId="20577"/>
      <pc:docMkLst>
        <pc:docMk/>
      </pc:docMkLst>
      <pc:sldChg chg="modSp mod modTransition">
        <pc:chgData name="Dawn Paulson" userId="6944290824_tp_box_2" providerId="OAuth2" clId="{1FB57FC3-9B53-4D5D-81DE-098D49E6243F}" dt="2024-12-13T15:38:03.199" v="1078" actId="20577"/>
        <pc:sldMkLst>
          <pc:docMk/>
          <pc:sldMk cId="3186800517" sldId="256"/>
        </pc:sldMkLst>
        <pc:spChg chg="mod">
          <ac:chgData name="Dawn Paulson" userId="6944290824_tp_box_2" providerId="OAuth2" clId="{1FB57FC3-9B53-4D5D-81DE-098D49E6243F}" dt="2024-12-13T15:38:03.199" v="1078" actId="20577"/>
          <ac:spMkLst>
            <pc:docMk/>
            <pc:sldMk cId="3186800517" sldId="256"/>
            <ac:spMk id="2" creationId="{D1CF6865-A997-4903-89D8-B2C9AA276D5A}"/>
          </ac:spMkLst>
        </pc:spChg>
        <pc:spChg chg="mod">
          <ac:chgData name="Dawn Paulson" userId="6944290824_tp_box_2" providerId="OAuth2" clId="{1FB57FC3-9B53-4D5D-81DE-098D49E6243F}" dt="2024-12-03T15:43:07.845" v="824" actId="20577"/>
          <ac:spMkLst>
            <pc:docMk/>
            <pc:sldMk cId="3186800517" sldId="256"/>
            <ac:spMk id="8" creationId="{00000000-0000-0000-0000-000000000000}"/>
          </ac:spMkLst>
        </pc:spChg>
      </pc:sldChg>
      <pc:sldChg chg="modSp mod">
        <pc:chgData name="Dawn Paulson" userId="6944290824_tp_box_2" providerId="OAuth2" clId="{1FB57FC3-9B53-4D5D-81DE-098D49E6243F}" dt="2024-12-13T15:37:00.948" v="1042" actId="20577"/>
        <pc:sldMkLst>
          <pc:docMk/>
          <pc:sldMk cId="2262316466" sldId="415"/>
        </pc:sldMkLst>
        <pc:spChg chg="mod">
          <ac:chgData name="Dawn Paulson" userId="6944290824_tp_box_2" providerId="OAuth2" clId="{1FB57FC3-9B53-4D5D-81DE-098D49E6243F}" dt="2024-12-13T15:37:00.948" v="1042" actId="20577"/>
          <ac:spMkLst>
            <pc:docMk/>
            <pc:sldMk cId="2262316466" sldId="415"/>
            <ac:spMk id="2" creationId="{23C00B6E-13BC-13DF-9822-294D175535B6}"/>
          </ac:spMkLst>
        </pc:spChg>
        <pc:spChg chg="mod">
          <ac:chgData name="Dawn Paulson" userId="6944290824_tp_box_2" providerId="OAuth2" clId="{1FB57FC3-9B53-4D5D-81DE-098D49E6243F}" dt="2024-12-03T14:47:15.913" v="36" actId="1076"/>
          <ac:spMkLst>
            <pc:docMk/>
            <pc:sldMk cId="2262316466" sldId="415"/>
            <ac:spMk id="3" creationId="{CAD9C6A3-565C-C00E-A0E9-9D8D1BAF91A5}"/>
          </ac:spMkLst>
        </pc:spChg>
        <pc:spChg chg="mod">
          <ac:chgData name="Dawn Paulson" userId="6944290824_tp_box_2" providerId="OAuth2" clId="{1FB57FC3-9B53-4D5D-81DE-098D49E6243F}" dt="2024-12-03T15:40:13.948" v="815" actId="403"/>
          <ac:spMkLst>
            <pc:docMk/>
            <pc:sldMk cId="2262316466" sldId="415"/>
            <ac:spMk id="4" creationId="{6ABA3BD1-C096-93A8-53C0-5544DD1F2AB4}"/>
          </ac:spMkLst>
        </pc:spChg>
      </pc:sldChg>
      <pc:sldChg chg="addSp modSp mod">
        <pc:chgData name="Dawn Paulson" userId="6944290824_tp_box_2" providerId="OAuth2" clId="{1FB57FC3-9B53-4D5D-81DE-098D49E6243F}" dt="2024-12-13T15:22:57.785" v="955" actId="20577"/>
        <pc:sldMkLst>
          <pc:docMk/>
          <pc:sldMk cId="746027074" sldId="4603"/>
        </pc:sldMkLst>
        <pc:spChg chg="add mod">
          <ac:chgData name="Dawn Paulson" userId="6944290824_tp_box_2" providerId="OAuth2" clId="{1FB57FC3-9B53-4D5D-81DE-098D49E6243F}" dt="2024-12-03T15:45:31.098" v="873"/>
          <ac:spMkLst>
            <pc:docMk/>
            <pc:sldMk cId="746027074" sldId="4603"/>
            <ac:spMk id="2" creationId="{AB0B6E51-753E-50FD-C7EA-0F5997A1C96B}"/>
          </ac:spMkLst>
        </pc:spChg>
        <pc:spChg chg="mod">
          <ac:chgData name="Dawn Paulson" userId="6944290824_tp_box_2" providerId="OAuth2" clId="{1FB57FC3-9B53-4D5D-81DE-098D49E6243F}" dt="2024-12-03T15:45:40.091" v="874" actId="1035"/>
          <ac:spMkLst>
            <pc:docMk/>
            <pc:sldMk cId="746027074" sldId="4603"/>
            <ac:spMk id="3" creationId="{08272C91-714A-4897-BEC0-5E8AB7FC17C2}"/>
          </ac:spMkLst>
        </pc:spChg>
        <pc:spChg chg="mod">
          <ac:chgData name="Dawn Paulson" userId="6944290824_tp_box_2" providerId="OAuth2" clId="{1FB57FC3-9B53-4D5D-81DE-098D49E6243F}" dt="2024-12-03T14:53:59.607" v="129" actId="20577"/>
          <ac:spMkLst>
            <pc:docMk/>
            <pc:sldMk cId="746027074" sldId="4603"/>
            <ac:spMk id="4" creationId="{61E4A117-2CD0-4DB1-B45C-E597BC5C4940}"/>
          </ac:spMkLst>
        </pc:spChg>
        <pc:graphicFrameChg chg="mod modGraphic">
          <ac:chgData name="Dawn Paulson" userId="6944290824_tp_box_2" providerId="OAuth2" clId="{1FB57FC3-9B53-4D5D-81DE-098D49E6243F}" dt="2024-12-13T15:22:57.785" v="955" actId="20577"/>
          <ac:graphicFrameMkLst>
            <pc:docMk/>
            <pc:sldMk cId="746027074" sldId="4603"/>
            <ac:graphicFrameMk id="8" creationId="{0537DD8B-93BE-4675-B39B-77C8EE2A8743}"/>
          </ac:graphicFrameMkLst>
        </pc:graphicFrameChg>
      </pc:sldChg>
      <pc:sldChg chg="addSp delSp modSp mod">
        <pc:chgData name="Dawn Paulson" userId="6944290824_tp_box_2" providerId="OAuth2" clId="{1FB57FC3-9B53-4D5D-81DE-098D49E6243F}" dt="2024-12-13T15:35:28.846" v="1026" actId="207"/>
        <pc:sldMkLst>
          <pc:docMk/>
          <pc:sldMk cId="3237199809" sldId="10008"/>
        </pc:sldMkLst>
        <pc:spChg chg="del">
          <ac:chgData name="Dawn Paulson" userId="6944290824_tp_box_2" providerId="OAuth2" clId="{1FB57FC3-9B53-4D5D-81DE-098D49E6243F}" dt="2024-12-03T15:10:48.866" v="337" actId="478"/>
          <ac:spMkLst>
            <pc:docMk/>
            <pc:sldMk cId="3237199809" sldId="10008"/>
            <ac:spMk id="2" creationId="{5E33F7A4-0631-4427-90A1-0601BD54B892}"/>
          </ac:spMkLst>
        </pc:spChg>
        <pc:spChg chg="mod">
          <ac:chgData name="Dawn Paulson" userId="6944290824_tp_box_2" providerId="OAuth2" clId="{1FB57FC3-9B53-4D5D-81DE-098D49E6243F}" dt="2024-12-13T15:23:27.553" v="956" actId="1076"/>
          <ac:spMkLst>
            <pc:docMk/>
            <pc:sldMk cId="3237199809" sldId="10008"/>
            <ac:spMk id="4" creationId="{2DD8E3C3-976C-45C6-B24C-F11045584C4B}"/>
          </ac:spMkLst>
        </pc:spChg>
        <pc:spChg chg="add del mod">
          <ac:chgData name="Dawn Paulson" userId="6944290824_tp_box_2" providerId="OAuth2" clId="{1FB57FC3-9B53-4D5D-81DE-098D49E6243F}" dt="2024-12-03T15:10:59.727" v="338" actId="478"/>
          <ac:spMkLst>
            <pc:docMk/>
            <pc:sldMk cId="3237199809" sldId="10008"/>
            <ac:spMk id="5" creationId="{FF3223B1-E404-EA0A-DE31-5FDFB5D282FF}"/>
          </ac:spMkLst>
        </pc:spChg>
        <pc:spChg chg="add mod">
          <ac:chgData name="Dawn Paulson" userId="6944290824_tp_box_2" providerId="OAuth2" clId="{1FB57FC3-9B53-4D5D-81DE-098D49E6243F}" dt="2024-12-03T15:47:27.912" v="899" actId="1037"/>
          <ac:spMkLst>
            <pc:docMk/>
            <pc:sldMk cId="3237199809" sldId="10008"/>
            <ac:spMk id="6" creationId="{2C9499B0-6E32-0DDD-E93F-72F1B3860FA5}"/>
          </ac:spMkLst>
        </pc:spChg>
        <pc:spChg chg="del">
          <ac:chgData name="Dawn Paulson" userId="6944290824_tp_box_2" providerId="OAuth2" clId="{1FB57FC3-9B53-4D5D-81DE-098D49E6243F}" dt="2024-12-03T15:10:48.866" v="337" actId="478"/>
          <ac:spMkLst>
            <pc:docMk/>
            <pc:sldMk cId="3237199809" sldId="10008"/>
            <ac:spMk id="10" creationId="{54BE0E71-2073-445C-8985-61AA7B7FB56F}"/>
          </ac:spMkLst>
        </pc:spChg>
        <pc:spChg chg="mod">
          <ac:chgData name="Dawn Paulson" userId="6944290824_tp_box_2" providerId="OAuth2" clId="{1FB57FC3-9B53-4D5D-81DE-098D49E6243F}" dt="2024-12-03T15:22:27.633" v="468" actId="20577"/>
          <ac:spMkLst>
            <pc:docMk/>
            <pc:sldMk cId="3237199809" sldId="10008"/>
            <ac:spMk id="13" creationId="{32D43484-F6C3-2B9D-75C7-308E326FA1CB}"/>
          </ac:spMkLst>
        </pc:spChg>
        <pc:spChg chg="del">
          <ac:chgData name="Dawn Paulson" userId="6944290824_tp_box_2" providerId="OAuth2" clId="{1FB57FC3-9B53-4D5D-81DE-098D49E6243F}" dt="2024-12-03T15:10:48.866" v="337" actId="478"/>
          <ac:spMkLst>
            <pc:docMk/>
            <pc:sldMk cId="3237199809" sldId="10008"/>
            <ac:spMk id="14" creationId="{081F818E-42A6-4111-B690-C2BD4CE933FC}"/>
          </ac:spMkLst>
        </pc:spChg>
        <pc:spChg chg="mod">
          <ac:chgData name="Dawn Paulson" userId="6944290824_tp_box_2" providerId="OAuth2" clId="{1FB57FC3-9B53-4D5D-81DE-098D49E6243F}" dt="2024-12-03T15:11:34.414" v="339"/>
          <ac:spMkLst>
            <pc:docMk/>
            <pc:sldMk cId="3237199809" sldId="10008"/>
            <ac:spMk id="16" creationId="{0F92229A-2B7D-66E4-982F-78E0B32F81B3}"/>
          </ac:spMkLst>
        </pc:spChg>
        <pc:spChg chg="mod">
          <ac:chgData name="Dawn Paulson" userId="6944290824_tp_box_2" providerId="OAuth2" clId="{1FB57FC3-9B53-4D5D-81DE-098D49E6243F}" dt="2024-12-03T15:22:22.836" v="459" actId="20577"/>
          <ac:spMkLst>
            <pc:docMk/>
            <pc:sldMk cId="3237199809" sldId="10008"/>
            <ac:spMk id="17" creationId="{5A3F50C4-0D07-B5F1-480B-D534EDC342A2}"/>
          </ac:spMkLst>
        </pc:spChg>
        <pc:spChg chg="del">
          <ac:chgData name="Dawn Paulson" userId="6944290824_tp_box_2" providerId="OAuth2" clId="{1FB57FC3-9B53-4D5D-81DE-098D49E6243F}" dt="2024-12-03T15:10:48.866" v="337" actId="478"/>
          <ac:spMkLst>
            <pc:docMk/>
            <pc:sldMk cId="3237199809" sldId="10008"/>
            <ac:spMk id="18" creationId="{096F623B-0EEF-46AC-8345-40E31782D850}"/>
          </ac:spMkLst>
        </pc:spChg>
        <pc:spChg chg="del">
          <ac:chgData name="Dawn Paulson" userId="6944290824_tp_box_2" providerId="OAuth2" clId="{1FB57FC3-9B53-4D5D-81DE-098D49E6243F}" dt="2024-12-03T15:10:48.866" v="337" actId="478"/>
          <ac:spMkLst>
            <pc:docMk/>
            <pc:sldMk cId="3237199809" sldId="10008"/>
            <ac:spMk id="19" creationId="{6F134CB9-A212-4C19-AC33-ACBAF5B60C82}"/>
          </ac:spMkLst>
        </pc:spChg>
        <pc:spChg chg="mod">
          <ac:chgData name="Dawn Paulson" userId="6944290824_tp_box_2" providerId="OAuth2" clId="{1FB57FC3-9B53-4D5D-81DE-098D49E6243F}" dt="2024-12-03T15:22:10.493" v="441" actId="20577"/>
          <ac:spMkLst>
            <pc:docMk/>
            <pc:sldMk cId="3237199809" sldId="10008"/>
            <ac:spMk id="21" creationId="{E23F8325-2C66-BB3B-21DD-22C1ECD41AE1}"/>
          </ac:spMkLst>
        </pc:spChg>
        <pc:spChg chg="del">
          <ac:chgData name="Dawn Paulson" userId="6944290824_tp_box_2" providerId="OAuth2" clId="{1FB57FC3-9B53-4D5D-81DE-098D49E6243F}" dt="2024-12-03T15:10:59.727" v="338" actId="478"/>
          <ac:spMkLst>
            <pc:docMk/>
            <pc:sldMk cId="3237199809" sldId="10008"/>
            <ac:spMk id="24" creationId="{64E6656C-1ED4-4DE5-B10E-D38808980898}"/>
          </ac:spMkLst>
        </pc:spChg>
        <pc:spChg chg="del">
          <ac:chgData name="Dawn Paulson" userId="6944290824_tp_box_2" providerId="OAuth2" clId="{1FB57FC3-9B53-4D5D-81DE-098D49E6243F}" dt="2024-12-03T15:10:59.727" v="338" actId="478"/>
          <ac:spMkLst>
            <pc:docMk/>
            <pc:sldMk cId="3237199809" sldId="10008"/>
            <ac:spMk id="25" creationId="{7FA337FE-06F1-4BDD-85C8-0E63768BEE09}"/>
          </ac:spMkLst>
        </pc:spChg>
        <pc:spChg chg="del">
          <ac:chgData name="Dawn Paulson" userId="6944290824_tp_box_2" providerId="OAuth2" clId="{1FB57FC3-9B53-4D5D-81DE-098D49E6243F}" dt="2024-12-03T15:10:59.727" v="338" actId="478"/>
          <ac:spMkLst>
            <pc:docMk/>
            <pc:sldMk cId="3237199809" sldId="10008"/>
            <ac:spMk id="26" creationId="{006E2A78-4EF9-477A-BAC7-9AC3C3E53DD3}"/>
          </ac:spMkLst>
        </pc:spChg>
        <pc:spChg chg="del">
          <ac:chgData name="Dawn Paulson" userId="6944290824_tp_box_2" providerId="OAuth2" clId="{1FB57FC3-9B53-4D5D-81DE-098D49E6243F}" dt="2024-12-03T15:10:59.727" v="338" actId="478"/>
          <ac:spMkLst>
            <pc:docMk/>
            <pc:sldMk cId="3237199809" sldId="10008"/>
            <ac:spMk id="27" creationId="{60D72903-CC2F-4AD1-A225-C992B60F2258}"/>
          </ac:spMkLst>
        </pc:spChg>
        <pc:spChg chg="del">
          <ac:chgData name="Dawn Paulson" userId="6944290824_tp_box_2" providerId="OAuth2" clId="{1FB57FC3-9B53-4D5D-81DE-098D49E6243F}" dt="2024-12-03T15:10:59.727" v="338" actId="478"/>
          <ac:spMkLst>
            <pc:docMk/>
            <pc:sldMk cId="3237199809" sldId="10008"/>
            <ac:spMk id="29" creationId="{A6391127-577B-4D4F-82E6-9B302C718B42}"/>
          </ac:spMkLst>
        </pc:spChg>
        <pc:spChg chg="del">
          <ac:chgData name="Dawn Paulson" userId="6944290824_tp_box_2" providerId="OAuth2" clId="{1FB57FC3-9B53-4D5D-81DE-098D49E6243F}" dt="2024-12-03T15:10:59.727" v="338" actId="478"/>
          <ac:spMkLst>
            <pc:docMk/>
            <pc:sldMk cId="3237199809" sldId="10008"/>
            <ac:spMk id="30" creationId="{5FD9E261-8785-4129-8864-9DC6BB854921}"/>
          </ac:spMkLst>
        </pc:spChg>
        <pc:spChg chg="del">
          <ac:chgData name="Dawn Paulson" userId="6944290824_tp_box_2" providerId="OAuth2" clId="{1FB57FC3-9B53-4D5D-81DE-098D49E6243F}" dt="2024-12-03T15:10:59.727" v="338" actId="478"/>
          <ac:spMkLst>
            <pc:docMk/>
            <pc:sldMk cId="3237199809" sldId="10008"/>
            <ac:spMk id="31" creationId="{3FA2824C-DD3A-4727-BCAE-D745338AE171}"/>
          </ac:spMkLst>
        </pc:spChg>
        <pc:spChg chg="mod">
          <ac:chgData name="Dawn Paulson" userId="6944290824_tp_box_2" providerId="OAuth2" clId="{1FB57FC3-9B53-4D5D-81DE-098D49E6243F}" dt="2024-12-03T15:11:34.414" v="339"/>
          <ac:spMkLst>
            <pc:docMk/>
            <pc:sldMk cId="3237199809" sldId="10008"/>
            <ac:spMk id="34" creationId="{12EAD8CD-BBBA-83C0-41FE-94FF91DC1B94}"/>
          </ac:spMkLst>
        </pc:spChg>
        <pc:spChg chg="mod">
          <ac:chgData name="Dawn Paulson" userId="6944290824_tp_box_2" providerId="OAuth2" clId="{1FB57FC3-9B53-4D5D-81DE-098D49E6243F}" dt="2024-12-03T15:11:34.414" v="339"/>
          <ac:spMkLst>
            <pc:docMk/>
            <pc:sldMk cId="3237199809" sldId="10008"/>
            <ac:spMk id="35" creationId="{87DED5C7-E8A2-F79E-B715-B70E253BC411}"/>
          </ac:spMkLst>
        </pc:spChg>
        <pc:spChg chg="mod">
          <ac:chgData name="Dawn Paulson" userId="6944290824_tp_box_2" providerId="OAuth2" clId="{1FB57FC3-9B53-4D5D-81DE-098D49E6243F}" dt="2024-12-03T15:11:34.414" v="339"/>
          <ac:spMkLst>
            <pc:docMk/>
            <pc:sldMk cId="3237199809" sldId="10008"/>
            <ac:spMk id="36" creationId="{BEDB4F74-F5A9-FD36-0817-BC1A8CEA47AC}"/>
          </ac:spMkLst>
        </pc:spChg>
        <pc:spChg chg="del">
          <ac:chgData name="Dawn Paulson" userId="6944290824_tp_box_2" providerId="OAuth2" clId="{1FB57FC3-9B53-4D5D-81DE-098D49E6243F}" dt="2024-12-03T15:10:59.727" v="338" actId="478"/>
          <ac:spMkLst>
            <pc:docMk/>
            <pc:sldMk cId="3237199809" sldId="10008"/>
            <ac:spMk id="37" creationId="{9AED249F-0230-41A6-85F6-EF16895F3EED}"/>
          </ac:spMkLst>
        </pc:spChg>
        <pc:spChg chg="mod">
          <ac:chgData name="Dawn Paulson" userId="6944290824_tp_box_2" providerId="OAuth2" clId="{1FB57FC3-9B53-4D5D-81DE-098D49E6243F}" dt="2024-12-03T15:22:16.338" v="450" actId="20577"/>
          <ac:spMkLst>
            <pc:docMk/>
            <pc:sldMk cId="3237199809" sldId="10008"/>
            <ac:spMk id="38" creationId="{36A85D1C-B521-0691-7F19-D31D49AA05D0}"/>
          </ac:spMkLst>
        </pc:spChg>
        <pc:spChg chg="mod">
          <ac:chgData name="Dawn Paulson" userId="6944290824_tp_box_2" providerId="OAuth2" clId="{1FB57FC3-9B53-4D5D-81DE-098D49E6243F}" dt="2024-12-03T15:11:34.414" v="339"/>
          <ac:spMkLst>
            <pc:docMk/>
            <pc:sldMk cId="3237199809" sldId="10008"/>
            <ac:spMk id="40" creationId="{455C2836-21AA-8809-7F31-55D9E0044464}"/>
          </ac:spMkLst>
        </pc:spChg>
        <pc:spChg chg="mod">
          <ac:chgData name="Dawn Paulson" userId="6944290824_tp_box_2" providerId="OAuth2" clId="{1FB57FC3-9B53-4D5D-81DE-098D49E6243F}" dt="2024-12-03T15:11:34.414" v="339"/>
          <ac:spMkLst>
            <pc:docMk/>
            <pc:sldMk cId="3237199809" sldId="10008"/>
            <ac:spMk id="41" creationId="{E0C869FE-4430-E634-1629-AB9D01646DE0}"/>
          </ac:spMkLst>
        </pc:spChg>
        <pc:spChg chg="mod">
          <ac:chgData name="Dawn Paulson" userId="6944290824_tp_box_2" providerId="OAuth2" clId="{1FB57FC3-9B53-4D5D-81DE-098D49E6243F}" dt="2024-12-03T15:11:34.414" v="339"/>
          <ac:spMkLst>
            <pc:docMk/>
            <pc:sldMk cId="3237199809" sldId="10008"/>
            <ac:spMk id="42" creationId="{14025DB2-90BE-9FC0-052A-52F474341DDD}"/>
          </ac:spMkLst>
        </pc:spChg>
        <pc:spChg chg="mod">
          <ac:chgData name="Dawn Paulson" userId="6944290824_tp_box_2" providerId="OAuth2" clId="{1FB57FC3-9B53-4D5D-81DE-098D49E6243F}" dt="2024-12-03T15:11:34.414" v="339"/>
          <ac:spMkLst>
            <pc:docMk/>
            <pc:sldMk cId="3237199809" sldId="10008"/>
            <ac:spMk id="43" creationId="{45801D38-03DF-AA9B-30DE-64A466E06C89}"/>
          </ac:spMkLst>
        </pc:spChg>
        <pc:spChg chg="add mod">
          <ac:chgData name="Dawn Paulson" userId="6944290824_tp_box_2" providerId="OAuth2" clId="{1FB57FC3-9B53-4D5D-81DE-098D49E6243F}" dt="2024-12-03T15:47:21.748" v="897" actId="404"/>
          <ac:spMkLst>
            <pc:docMk/>
            <pc:sldMk cId="3237199809" sldId="10008"/>
            <ac:spMk id="44" creationId="{49A03102-D281-4D82-6066-41C869F8FCD5}"/>
          </ac:spMkLst>
        </pc:spChg>
        <pc:grpChg chg="add mod">
          <ac:chgData name="Dawn Paulson" userId="6944290824_tp_box_2" providerId="OAuth2" clId="{1FB57FC3-9B53-4D5D-81DE-098D49E6243F}" dt="2024-12-03T15:11:34.414" v="339"/>
          <ac:grpSpMkLst>
            <pc:docMk/>
            <pc:sldMk cId="3237199809" sldId="10008"/>
            <ac:grpSpMk id="7" creationId="{F584F776-1B77-4DFC-8721-48F1B1ECD2E5}"/>
          </ac:grpSpMkLst>
        </pc:grpChg>
        <pc:grpChg chg="mod">
          <ac:chgData name="Dawn Paulson" userId="6944290824_tp_box_2" providerId="OAuth2" clId="{1FB57FC3-9B53-4D5D-81DE-098D49E6243F}" dt="2024-12-03T15:11:34.414" v="339"/>
          <ac:grpSpMkLst>
            <pc:docMk/>
            <pc:sldMk cId="3237199809" sldId="10008"/>
            <ac:grpSpMk id="8" creationId="{4C5925ED-B378-8847-387F-3F5CA9BC30B1}"/>
          </ac:grpSpMkLst>
        </pc:grpChg>
        <pc:grpChg chg="mod">
          <ac:chgData name="Dawn Paulson" userId="6944290824_tp_box_2" providerId="OAuth2" clId="{1FB57FC3-9B53-4D5D-81DE-098D49E6243F}" dt="2024-12-03T15:11:34.414" v="339"/>
          <ac:grpSpMkLst>
            <pc:docMk/>
            <pc:sldMk cId="3237199809" sldId="10008"/>
            <ac:grpSpMk id="9" creationId="{8FDC9752-19CD-781E-AF51-F29546D05FB8}"/>
          </ac:grpSpMkLst>
        </pc:grpChg>
        <pc:grpChg chg="mod">
          <ac:chgData name="Dawn Paulson" userId="6944290824_tp_box_2" providerId="OAuth2" clId="{1FB57FC3-9B53-4D5D-81DE-098D49E6243F}" dt="2024-12-03T15:11:34.414" v="339"/>
          <ac:grpSpMkLst>
            <pc:docMk/>
            <pc:sldMk cId="3237199809" sldId="10008"/>
            <ac:grpSpMk id="11" creationId="{AABC4E94-8D3A-D2FB-050A-B17A97AE6100}"/>
          </ac:grpSpMkLst>
        </pc:grpChg>
        <pc:grpChg chg="mod">
          <ac:chgData name="Dawn Paulson" userId="6944290824_tp_box_2" providerId="OAuth2" clId="{1FB57FC3-9B53-4D5D-81DE-098D49E6243F}" dt="2024-12-03T15:11:34.414" v="339"/>
          <ac:grpSpMkLst>
            <pc:docMk/>
            <pc:sldMk cId="3237199809" sldId="10008"/>
            <ac:grpSpMk id="12" creationId="{FACF336A-A495-DA7D-371C-864E1494ED21}"/>
          </ac:grpSpMkLst>
        </pc:grpChg>
        <pc:graphicFrameChg chg="mod">
          <ac:chgData name="Dawn Paulson" userId="6944290824_tp_box_2" providerId="OAuth2" clId="{1FB57FC3-9B53-4D5D-81DE-098D49E6243F}" dt="2024-12-13T15:35:28.846" v="1026" actId="207"/>
          <ac:graphicFrameMkLst>
            <pc:docMk/>
            <pc:sldMk cId="3237199809" sldId="10008"/>
            <ac:graphicFrameMk id="15" creationId="{70AB0F66-1C2B-51C7-51B7-87CEEE6D0620}"/>
          </ac:graphicFrameMkLst>
        </pc:graphicFrameChg>
        <pc:graphicFrameChg chg="mod">
          <ac:chgData name="Dawn Paulson" userId="6944290824_tp_box_2" providerId="OAuth2" clId="{1FB57FC3-9B53-4D5D-81DE-098D49E6243F}" dt="2024-12-13T15:35:24.132" v="1025" actId="207"/>
          <ac:graphicFrameMkLst>
            <pc:docMk/>
            <pc:sldMk cId="3237199809" sldId="10008"/>
            <ac:graphicFrameMk id="20" creationId="{C4102875-BCC5-969F-4049-FFF347822429}"/>
          </ac:graphicFrameMkLst>
        </pc:graphicFrameChg>
        <pc:graphicFrameChg chg="mod">
          <ac:chgData name="Dawn Paulson" userId="6944290824_tp_box_2" providerId="OAuth2" clId="{1FB57FC3-9B53-4D5D-81DE-098D49E6243F}" dt="2024-12-13T15:35:10.379" v="1022" actId="207"/>
          <ac:graphicFrameMkLst>
            <pc:docMk/>
            <pc:sldMk cId="3237199809" sldId="10008"/>
            <ac:graphicFrameMk id="22" creationId="{8B314A45-8891-2610-EB70-4EB156B6A403}"/>
          </ac:graphicFrameMkLst>
        </pc:graphicFrameChg>
        <pc:graphicFrameChg chg="del">
          <ac:chgData name="Dawn Paulson" userId="6944290824_tp_box_2" providerId="OAuth2" clId="{1FB57FC3-9B53-4D5D-81DE-098D49E6243F}" dt="2024-12-03T15:10:48.866" v="337" actId="478"/>
          <ac:graphicFrameMkLst>
            <pc:docMk/>
            <pc:sldMk cId="3237199809" sldId="10008"/>
            <ac:graphicFrameMk id="23" creationId="{6F8B6A9C-89BF-433F-9F69-886401FE49B9}"/>
          </ac:graphicFrameMkLst>
        </pc:graphicFrameChg>
        <pc:graphicFrameChg chg="del">
          <ac:chgData name="Dawn Paulson" userId="6944290824_tp_box_2" providerId="OAuth2" clId="{1FB57FC3-9B53-4D5D-81DE-098D49E6243F}" dt="2024-12-03T15:10:48.866" v="337" actId="478"/>
          <ac:graphicFrameMkLst>
            <pc:docMk/>
            <pc:sldMk cId="3237199809" sldId="10008"/>
            <ac:graphicFrameMk id="28" creationId="{EC7AD9EB-D559-45D2-B9B6-E69F5C9D519F}"/>
          </ac:graphicFrameMkLst>
        </pc:graphicFrameChg>
        <pc:graphicFrameChg chg="del">
          <ac:chgData name="Dawn Paulson" userId="6944290824_tp_box_2" providerId="OAuth2" clId="{1FB57FC3-9B53-4D5D-81DE-098D49E6243F}" dt="2024-12-03T15:10:48.866" v="337" actId="478"/>
          <ac:graphicFrameMkLst>
            <pc:docMk/>
            <pc:sldMk cId="3237199809" sldId="10008"/>
            <ac:graphicFrameMk id="32" creationId="{0F25C199-D904-4E52-844D-DF41C8978058}"/>
          </ac:graphicFrameMkLst>
        </pc:graphicFrameChg>
        <pc:graphicFrameChg chg="del">
          <ac:chgData name="Dawn Paulson" userId="6944290824_tp_box_2" providerId="OAuth2" clId="{1FB57FC3-9B53-4D5D-81DE-098D49E6243F}" dt="2024-12-03T15:10:48.866" v="337" actId="478"/>
          <ac:graphicFrameMkLst>
            <pc:docMk/>
            <pc:sldMk cId="3237199809" sldId="10008"/>
            <ac:graphicFrameMk id="33" creationId="{5B25D922-ECBA-40E1-BFD3-6EA21F4258FC}"/>
          </ac:graphicFrameMkLst>
        </pc:graphicFrameChg>
        <pc:graphicFrameChg chg="mod">
          <ac:chgData name="Dawn Paulson" userId="6944290824_tp_box_2" providerId="OAuth2" clId="{1FB57FC3-9B53-4D5D-81DE-098D49E6243F}" dt="2024-12-13T15:35:18.967" v="1024" actId="207"/>
          <ac:graphicFrameMkLst>
            <pc:docMk/>
            <pc:sldMk cId="3237199809" sldId="10008"/>
            <ac:graphicFrameMk id="39" creationId="{DD90113C-5BA2-09BE-9B85-E0DE85B72405}"/>
          </ac:graphicFrameMkLst>
        </pc:graphicFrameChg>
      </pc:sldChg>
      <pc:sldChg chg="addSp modSp del mod modTransition">
        <pc:chgData name="Dawn Paulson" userId="6944290824_tp_box_2" providerId="OAuth2" clId="{1FB57FC3-9B53-4D5D-81DE-098D49E6243F}" dt="2024-12-03T15:29:38.251" v="513" actId="2696"/>
        <pc:sldMkLst>
          <pc:docMk/>
          <pc:sldMk cId="1083022795" sldId="10038"/>
        </pc:sldMkLst>
        <pc:spChg chg="mod">
          <ac:chgData name="Dawn Paulson" userId="6944290824_tp_box_2" providerId="OAuth2" clId="{1FB57FC3-9B53-4D5D-81DE-098D49E6243F}" dt="2024-12-03T14:48:04.482" v="58" actId="20577"/>
          <ac:spMkLst>
            <pc:docMk/>
            <pc:sldMk cId="1083022795" sldId="10038"/>
            <ac:spMk id="4" creationId="{316B8CE9-2AEC-4E9F-BE43-78A68CEFD791}"/>
          </ac:spMkLst>
        </pc:spChg>
        <pc:spChg chg="add mod">
          <ac:chgData name="Dawn Paulson" userId="6944290824_tp_box_2" providerId="OAuth2" clId="{1FB57FC3-9B53-4D5D-81DE-098D49E6243F}" dt="2024-12-03T14:50:58.723" v="105" actId="1076"/>
          <ac:spMkLst>
            <pc:docMk/>
            <pc:sldMk cId="1083022795" sldId="10038"/>
            <ac:spMk id="5" creationId="{1DB01939-D18E-BAE9-E0EF-60AFAD31245A}"/>
          </ac:spMkLst>
        </pc:spChg>
      </pc:sldChg>
      <pc:sldChg chg="del modTransition modAnim">
        <pc:chgData name="Dawn Paulson" userId="6944290824_tp_box_2" providerId="OAuth2" clId="{1FB57FC3-9B53-4D5D-81DE-098D49E6243F}" dt="2024-12-03T15:30:05.141" v="515" actId="47"/>
        <pc:sldMkLst>
          <pc:docMk/>
          <pc:sldMk cId="1881410000" sldId="10040"/>
        </pc:sldMkLst>
      </pc:sldChg>
      <pc:sldChg chg="addSp modSp mod">
        <pc:chgData name="Dawn Paulson" userId="6944290824_tp_box_2" providerId="OAuth2" clId="{1FB57FC3-9B53-4D5D-81DE-098D49E6243F}" dt="2024-12-03T15:45:12.434" v="869" actId="20577"/>
        <pc:sldMkLst>
          <pc:docMk/>
          <pc:sldMk cId="527618464" sldId="10041"/>
        </pc:sldMkLst>
        <pc:spChg chg="mod">
          <ac:chgData name="Dawn Paulson" userId="6944290824_tp_box_2" providerId="OAuth2" clId="{1FB57FC3-9B53-4D5D-81DE-098D49E6243F}" dt="2024-12-03T15:45:12.434" v="869" actId="20577"/>
          <ac:spMkLst>
            <pc:docMk/>
            <pc:sldMk cId="527618464" sldId="10041"/>
            <ac:spMk id="2" creationId="{9D55E41B-6CE4-4E7A-8E3C-ABABE8FC83D6}"/>
          </ac:spMkLst>
        </pc:spChg>
        <pc:spChg chg="mod">
          <ac:chgData name="Dawn Paulson" userId="6944290824_tp_box_2" providerId="OAuth2" clId="{1FB57FC3-9B53-4D5D-81DE-098D49E6243F}" dt="2024-12-03T15:44:50.333" v="865" actId="947"/>
          <ac:spMkLst>
            <pc:docMk/>
            <pc:sldMk cId="527618464" sldId="10041"/>
            <ac:spMk id="3" creationId="{6955DC20-9848-4EA8-ABF8-C7396A605B7A}"/>
          </ac:spMkLst>
        </pc:spChg>
        <pc:spChg chg="add mod">
          <ac:chgData name="Dawn Paulson" userId="6944290824_tp_box_2" providerId="OAuth2" clId="{1FB57FC3-9B53-4D5D-81DE-098D49E6243F}" dt="2024-12-03T15:45:01.728" v="866" actId="404"/>
          <ac:spMkLst>
            <pc:docMk/>
            <pc:sldMk cId="527618464" sldId="10041"/>
            <ac:spMk id="4" creationId="{AD671E01-319E-B6A5-5FE2-99D2452479D3}"/>
          </ac:spMkLst>
        </pc:spChg>
        <pc:spChg chg="mod">
          <ac:chgData name="Dawn Paulson" userId="6944290824_tp_box_2" providerId="OAuth2" clId="{1FB57FC3-9B53-4D5D-81DE-098D49E6243F}" dt="2024-12-03T14:54:09.620" v="136" actId="20577"/>
          <ac:spMkLst>
            <pc:docMk/>
            <pc:sldMk cId="527618464" sldId="10041"/>
            <ac:spMk id="5" creationId="{55630810-C153-4EB3-9AFE-224066D4C0AD}"/>
          </ac:spMkLst>
        </pc:spChg>
      </pc:sldChg>
      <pc:sldChg chg="addSp delSp modSp mod">
        <pc:chgData name="Dawn Paulson" userId="6944290824_tp_box_2" providerId="OAuth2" clId="{1FB57FC3-9B53-4D5D-81DE-098D49E6243F}" dt="2024-12-03T15:47:05.804" v="892" actId="1036"/>
        <pc:sldMkLst>
          <pc:docMk/>
          <pc:sldMk cId="967011157" sldId="10046"/>
        </pc:sldMkLst>
        <pc:spChg chg="mod">
          <ac:chgData name="Dawn Paulson" userId="6944290824_tp_box_2" providerId="OAuth2" clId="{1FB57FC3-9B53-4D5D-81DE-098D49E6243F}" dt="2024-12-03T15:29:54.361" v="514" actId="1076"/>
          <ac:spMkLst>
            <pc:docMk/>
            <pc:sldMk cId="967011157" sldId="10046"/>
            <ac:spMk id="2" creationId="{E73E0AFD-58CC-4EFC-BECA-81FAE5C8CD22}"/>
          </ac:spMkLst>
        </pc:spChg>
        <pc:spChg chg="mod">
          <ac:chgData name="Dawn Paulson" userId="6944290824_tp_box_2" providerId="OAuth2" clId="{1FB57FC3-9B53-4D5D-81DE-098D49E6243F}" dt="2024-12-03T15:18:11.599" v="394" actId="20577"/>
          <ac:spMkLst>
            <pc:docMk/>
            <pc:sldMk cId="967011157" sldId="10046"/>
            <ac:spMk id="3" creationId="{4C9549EB-F302-445F-8C2F-EB283017F5D1}"/>
          </ac:spMkLst>
        </pc:spChg>
        <pc:spChg chg="add mod">
          <ac:chgData name="Dawn Paulson" userId="6944290824_tp_box_2" providerId="OAuth2" clId="{1FB57FC3-9B53-4D5D-81DE-098D49E6243F}" dt="2024-12-03T15:17:42.573" v="382" actId="1037"/>
          <ac:spMkLst>
            <pc:docMk/>
            <pc:sldMk cId="967011157" sldId="10046"/>
            <ac:spMk id="4" creationId="{805FCE97-2774-1A16-85C6-E76D5F280BA2}"/>
          </ac:spMkLst>
        </pc:spChg>
        <pc:spChg chg="mod">
          <ac:chgData name="Dawn Paulson" userId="6944290824_tp_box_2" providerId="OAuth2" clId="{1FB57FC3-9B53-4D5D-81DE-098D49E6243F}" dt="2024-12-03T15:46:52.101" v="887" actId="1076"/>
          <ac:spMkLst>
            <pc:docMk/>
            <pc:sldMk cId="967011157" sldId="10046"/>
            <ac:spMk id="5" creationId="{E6CFEAA7-A787-464A-A51D-C6CF7AECB517}"/>
          </ac:spMkLst>
        </pc:spChg>
        <pc:spChg chg="add mod">
          <ac:chgData name="Dawn Paulson" userId="6944290824_tp_box_2" providerId="OAuth2" clId="{1FB57FC3-9B53-4D5D-81DE-098D49E6243F}" dt="2024-12-03T15:47:05.804" v="892" actId="1036"/>
          <ac:spMkLst>
            <pc:docMk/>
            <pc:sldMk cId="967011157" sldId="10046"/>
            <ac:spMk id="6" creationId="{0CDC302D-495D-1864-4236-15D2B8CB702D}"/>
          </ac:spMkLst>
        </pc:spChg>
        <pc:spChg chg="add del mod">
          <ac:chgData name="Dawn Paulson" userId="6944290824_tp_box_2" providerId="OAuth2" clId="{1FB57FC3-9B53-4D5D-81DE-098D49E6243F}" dt="2024-12-03T15:46:37.397" v="883" actId="478"/>
          <ac:spMkLst>
            <pc:docMk/>
            <pc:sldMk cId="967011157" sldId="10046"/>
            <ac:spMk id="9" creationId="{7200DD0C-B4F5-15E4-A249-C9823223601C}"/>
          </ac:spMkLst>
        </pc:spChg>
        <pc:spChg chg="add mod">
          <ac:chgData name="Dawn Paulson" userId="6944290824_tp_box_2" providerId="OAuth2" clId="{1FB57FC3-9B53-4D5D-81DE-098D49E6243F}" dt="2024-12-03T15:46:46.067" v="886" actId="404"/>
          <ac:spMkLst>
            <pc:docMk/>
            <pc:sldMk cId="967011157" sldId="10046"/>
            <ac:spMk id="10" creationId="{38F0EB18-1CF1-DCF2-0832-EF8191547A5B}"/>
          </ac:spMkLst>
        </pc:spChg>
        <pc:cxnChg chg="add">
          <ac:chgData name="Dawn Paulson" userId="6944290824_tp_box_2" providerId="OAuth2" clId="{1FB57FC3-9B53-4D5D-81DE-098D49E6243F}" dt="2024-12-03T15:16:23.248" v="366" actId="11529"/>
          <ac:cxnSpMkLst>
            <pc:docMk/>
            <pc:sldMk cId="967011157" sldId="10046"/>
            <ac:cxnSpMk id="8" creationId="{AF83EE03-64D7-AB49-21C4-07E3E46EE0B7}"/>
          </ac:cxnSpMkLst>
        </pc:cxnChg>
      </pc:sldChg>
      <pc:sldChg chg="addSp modSp mod">
        <pc:chgData name="Dawn Paulson" userId="6944290824_tp_box_2" providerId="OAuth2" clId="{1FB57FC3-9B53-4D5D-81DE-098D49E6243F}" dt="2024-12-13T15:23:47.019" v="957" actId="948"/>
        <pc:sldMkLst>
          <pc:docMk/>
          <pc:sldMk cId="2115149291" sldId="10047"/>
        </pc:sldMkLst>
        <pc:spChg chg="mod">
          <ac:chgData name="Dawn Paulson" userId="6944290824_tp_box_2" providerId="OAuth2" clId="{1FB57FC3-9B53-4D5D-81DE-098D49E6243F}" dt="2024-12-03T15:48:00.183" v="909" actId="1076"/>
          <ac:spMkLst>
            <pc:docMk/>
            <pc:sldMk cId="2115149291" sldId="10047"/>
            <ac:spMk id="2" creationId="{B199E888-0B40-4EFF-B27F-FBB0FAA1B02E}"/>
          </ac:spMkLst>
        </pc:spChg>
        <pc:spChg chg="mod">
          <ac:chgData name="Dawn Paulson" userId="6944290824_tp_box_2" providerId="OAuth2" clId="{1FB57FC3-9B53-4D5D-81DE-098D49E6243F}" dt="2024-12-03T15:49:27.027" v="923" actId="404"/>
          <ac:spMkLst>
            <pc:docMk/>
            <pc:sldMk cId="2115149291" sldId="10047"/>
            <ac:spMk id="3" creationId="{6CEC440B-7B72-4413-89B7-C6540519098D}"/>
          </ac:spMkLst>
        </pc:spChg>
        <pc:spChg chg="add mod">
          <ac:chgData name="Dawn Paulson" userId="6944290824_tp_box_2" providerId="OAuth2" clId="{1FB57FC3-9B53-4D5D-81DE-098D49E6243F}" dt="2024-12-03T15:49:36.226" v="924" actId="404"/>
          <ac:spMkLst>
            <pc:docMk/>
            <pc:sldMk cId="2115149291" sldId="10047"/>
            <ac:spMk id="4" creationId="{DADF9F20-24A5-B661-4A42-F548906D593C}"/>
          </ac:spMkLst>
        </pc:spChg>
        <pc:spChg chg="mod">
          <ac:chgData name="Dawn Paulson" userId="6944290824_tp_box_2" providerId="OAuth2" clId="{1FB57FC3-9B53-4D5D-81DE-098D49E6243F}" dt="2024-12-13T15:23:47.019" v="957" actId="948"/>
          <ac:spMkLst>
            <pc:docMk/>
            <pc:sldMk cId="2115149291" sldId="10047"/>
            <ac:spMk id="5" creationId="{97D83C2C-0458-4A16-A4D9-22E4EB6A84D8}"/>
          </ac:spMkLst>
        </pc:spChg>
      </pc:sldChg>
      <pc:sldChg chg="addSp modSp mod">
        <pc:chgData name="Dawn Paulson" userId="6944290824_tp_box_2" providerId="OAuth2" clId="{1FB57FC3-9B53-4D5D-81DE-098D49E6243F}" dt="2024-12-13T15:36:43.998" v="1027" actId="20577"/>
        <pc:sldMkLst>
          <pc:docMk/>
          <pc:sldMk cId="1122086912" sldId="10048"/>
        </pc:sldMkLst>
        <pc:spChg chg="mod">
          <ac:chgData name="Dawn Paulson" userId="6944290824_tp_box_2" providerId="OAuth2" clId="{1FB57FC3-9B53-4D5D-81DE-098D49E6243F}" dt="2024-12-03T15:50:57.357" v="946" actId="1076"/>
          <ac:spMkLst>
            <pc:docMk/>
            <pc:sldMk cId="1122086912" sldId="10048"/>
            <ac:spMk id="2" creationId="{DE1AAEA5-A26B-4691-853F-20116631F45C}"/>
          </ac:spMkLst>
        </pc:spChg>
        <pc:spChg chg="mod">
          <ac:chgData name="Dawn Paulson" userId="6944290824_tp_box_2" providerId="OAuth2" clId="{1FB57FC3-9B53-4D5D-81DE-098D49E6243F}" dt="2024-12-13T15:36:43.998" v="1027" actId="20577"/>
          <ac:spMkLst>
            <pc:docMk/>
            <pc:sldMk cId="1122086912" sldId="10048"/>
            <ac:spMk id="3" creationId="{340754E0-CAD3-4AD4-811B-E76233A4E692}"/>
          </ac:spMkLst>
        </pc:spChg>
        <pc:spChg chg="add mod">
          <ac:chgData name="Dawn Paulson" userId="6944290824_tp_box_2" providerId="OAuth2" clId="{1FB57FC3-9B53-4D5D-81DE-098D49E6243F}" dt="2024-12-03T15:50:41.748" v="943"/>
          <ac:spMkLst>
            <pc:docMk/>
            <pc:sldMk cId="1122086912" sldId="10048"/>
            <ac:spMk id="4" creationId="{B36252F0-9A7F-8CBE-F744-8C99D98677E9}"/>
          </ac:spMkLst>
        </pc:spChg>
        <pc:spChg chg="mod">
          <ac:chgData name="Dawn Paulson" userId="6944290824_tp_box_2" providerId="OAuth2" clId="{1FB57FC3-9B53-4D5D-81DE-098D49E6243F}" dt="2024-12-03T15:50:51.483" v="945" actId="1038"/>
          <ac:spMkLst>
            <pc:docMk/>
            <pc:sldMk cId="1122086912" sldId="10048"/>
            <ac:spMk id="5" creationId="{23F5B9FC-95BA-450C-A3E5-C830D21E09CC}"/>
          </ac:spMkLst>
        </pc:spChg>
      </pc:sldChg>
      <pc:sldChg chg="del modTransition modAnim">
        <pc:chgData name="Dawn Paulson" userId="6944290824_tp_box_2" providerId="OAuth2" clId="{1FB57FC3-9B53-4D5D-81DE-098D49E6243F}" dt="2024-12-03T15:34:59.797" v="720" actId="2696"/>
        <pc:sldMkLst>
          <pc:docMk/>
          <pc:sldMk cId="1367316123" sldId="10050"/>
        </pc:sldMkLst>
      </pc:sldChg>
      <pc:sldChg chg="modSp mod">
        <pc:chgData name="Dawn Paulson" userId="6944290824_tp_box_2" providerId="OAuth2" clId="{1FB57FC3-9B53-4D5D-81DE-098D49E6243F}" dt="2024-12-13T15:37:19.198" v="1065" actId="20577"/>
        <pc:sldMkLst>
          <pc:docMk/>
          <pc:sldMk cId="3605107774" sldId="10051"/>
        </pc:sldMkLst>
        <pc:spChg chg="mod">
          <ac:chgData name="Dawn Paulson" userId="6944290824_tp_box_2" providerId="OAuth2" clId="{1FB57FC3-9B53-4D5D-81DE-098D49E6243F}" dt="2024-12-13T15:37:12.165" v="1063" actId="20577"/>
          <ac:spMkLst>
            <pc:docMk/>
            <pc:sldMk cId="3605107774" sldId="10051"/>
            <ac:spMk id="2" creationId="{23C00B6E-13BC-13DF-9822-294D175535B6}"/>
          </ac:spMkLst>
        </pc:spChg>
        <pc:spChg chg="mod">
          <ac:chgData name="Dawn Paulson" userId="6944290824_tp_box_2" providerId="OAuth2" clId="{1FB57FC3-9B53-4D5D-81DE-098D49E6243F}" dt="2024-12-03T15:39:01.694" v="804" actId="1076"/>
          <ac:spMkLst>
            <pc:docMk/>
            <pc:sldMk cId="3605107774" sldId="10051"/>
            <ac:spMk id="3" creationId="{CAD9C6A3-565C-C00E-A0E9-9D8D1BAF91A5}"/>
          </ac:spMkLst>
        </pc:spChg>
        <pc:spChg chg="mod">
          <ac:chgData name="Dawn Paulson" userId="6944290824_tp_box_2" providerId="OAuth2" clId="{1FB57FC3-9B53-4D5D-81DE-098D49E6243F}" dt="2024-12-13T15:37:19.198" v="1065" actId="20577"/>
          <ac:spMkLst>
            <pc:docMk/>
            <pc:sldMk cId="3605107774" sldId="10051"/>
            <ac:spMk id="4" creationId="{35518122-D8BC-3531-B366-8E6934898F10}"/>
          </ac:spMkLst>
        </pc:spChg>
      </pc:sldChg>
      <pc:sldChg chg="addSp delSp modSp new mod">
        <pc:chgData name="Dawn Paulson" userId="6944290824_tp_box_2" providerId="OAuth2" clId="{1FB57FC3-9B53-4D5D-81DE-098D49E6243F}" dt="2024-12-13T15:33:32.032" v="1021" actId="20577"/>
        <pc:sldMkLst>
          <pc:docMk/>
          <pc:sldMk cId="2113004872" sldId="10052"/>
        </pc:sldMkLst>
        <pc:spChg chg="del">
          <ac:chgData name="Dawn Paulson" userId="6944290824_tp_box_2" providerId="OAuth2" clId="{1FB57FC3-9B53-4D5D-81DE-098D49E6243F}" dt="2024-12-03T14:49:48.860" v="70" actId="478"/>
          <ac:spMkLst>
            <pc:docMk/>
            <pc:sldMk cId="2113004872" sldId="10052"/>
            <ac:spMk id="2" creationId="{A2C71229-08BB-05CC-5661-83D40F1A604D}"/>
          </ac:spMkLst>
        </pc:spChg>
        <pc:spChg chg="del">
          <ac:chgData name="Dawn Paulson" userId="6944290824_tp_box_2" providerId="OAuth2" clId="{1FB57FC3-9B53-4D5D-81DE-098D49E6243F}" dt="2024-12-03T14:49:52.738" v="71" actId="478"/>
          <ac:spMkLst>
            <pc:docMk/>
            <pc:sldMk cId="2113004872" sldId="10052"/>
            <ac:spMk id="3" creationId="{3C8C6FCD-BC7B-A814-0955-A918255B3388}"/>
          </ac:spMkLst>
        </pc:spChg>
        <pc:spChg chg="del">
          <ac:chgData name="Dawn Paulson" userId="6944290824_tp_box_2" providerId="OAuth2" clId="{1FB57FC3-9B53-4D5D-81DE-098D49E6243F}" dt="2024-12-03T14:49:47.633" v="69" actId="478"/>
          <ac:spMkLst>
            <pc:docMk/>
            <pc:sldMk cId="2113004872" sldId="10052"/>
            <ac:spMk id="4" creationId="{EC6BEE14-F42F-F85A-6B8A-D0E2925F20D1}"/>
          </ac:spMkLst>
        </pc:spChg>
        <pc:spChg chg="del">
          <ac:chgData name="Dawn Paulson" userId="6944290824_tp_box_2" providerId="OAuth2" clId="{1FB57FC3-9B53-4D5D-81DE-098D49E6243F}" dt="2024-12-03T14:49:45.652" v="68" actId="478"/>
          <ac:spMkLst>
            <pc:docMk/>
            <pc:sldMk cId="2113004872" sldId="10052"/>
            <ac:spMk id="5" creationId="{6EB64318-816C-905A-31EB-F651B7F92C4B}"/>
          </ac:spMkLst>
        </pc:spChg>
        <pc:spChg chg="add mod">
          <ac:chgData name="Dawn Paulson" userId="6944290824_tp_box_2" providerId="OAuth2" clId="{1FB57FC3-9B53-4D5D-81DE-098D49E6243F}" dt="2024-12-13T15:33:32.032" v="1021" actId="20577"/>
          <ac:spMkLst>
            <pc:docMk/>
            <pc:sldMk cId="2113004872" sldId="10052"/>
            <ac:spMk id="6" creationId="{CF7577CB-B3CF-5CFB-E75B-3D633B72BACE}"/>
          </ac:spMkLst>
        </pc:spChg>
        <pc:spChg chg="add mod">
          <ac:chgData name="Dawn Paulson" userId="6944290824_tp_box_2" providerId="OAuth2" clId="{1FB57FC3-9B53-4D5D-81DE-098D49E6243F}" dt="2024-12-03T14:50:18.902" v="72"/>
          <ac:spMkLst>
            <pc:docMk/>
            <pc:sldMk cId="2113004872" sldId="10052"/>
            <ac:spMk id="7" creationId="{8CD9AE2F-2D24-F72A-F411-C257B2413181}"/>
          </ac:spMkLst>
        </pc:spChg>
        <pc:spChg chg="add mod">
          <ac:chgData name="Dawn Paulson" userId="6944290824_tp_box_2" providerId="OAuth2" clId="{1FB57FC3-9B53-4D5D-81DE-098D49E6243F}" dt="2024-12-03T14:50:18.902" v="72"/>
          <ac:spMkLst>
            <pc:docMk/>
            <pc:sldMk cId="2113004872" sldId="10052"/>
            <ac:spMk id="8" creationId="{1A77AEDE-0C39-3782-95E0-05FECF022B9B}"/>
          </ac:spMkLst>
        </pc:spChg>
        <pc:spChg chg="add mod">
          <ac:chgData name="Dawn Paulson" userId="6944290824_tp_box_2" providerId="OAuth2" clId="{1FB57FC3-9B53-4D5D-81DE-098D49E6243F}" dt="2024-12-03T14:50:18.902" v="72"/>
          <ac:spMkLst>
            <pc:docMk/>
            <pc:sldMk cId="2113004872" sldId="10052"/>
            <ac:spMk id="9" creationId="{C7920E37-F40E-8A7A-02A1-B29FBE72744E}"/>
          </ac:spMkLst>
        </pc:spChg>
        <pc:spChg chg="mod">
          <ac:chgData name="Dawn Paulson" userId="6944290824_tp_box_2" providerId="OAuth2" clId="{1FB57FC3-9B53-4D5D-81DE-098D49E6243F}" dt="2024-12-03T14:50:18.902" v="72"/>
          <ac:spMkLst>
            <pc:docMk/>
            <pc:sldMk cId="2113004872" sldId="10052"/>
            <ac:spMk id="12" creationId="{65F1BD13-0F2A-45E2-2E29-4143E699B2FC}"/>
          </ac:spMkLst>
        </pc:spChg>
        <pc:spChg chg="mod">
          <ac:chgData name="Dawn Paulson" userId="6944290824_tp_box_2" providerId="OAuth2" clId="{1FB57FC3-9B53-4D5D-81DE-098D49E6243F}" dt="2024-12-03T14:50:18.902" v="72"/>
          <ac:spMkLst>
            <pc:docMk/>
            <pc:sldMk cId="2113004872" sldId="10052"/>
            <ac:spMk id="13" creationId="{8517D78B-7E0E-F63C-740C-D862ACAC9C3A}"/>
          </ac:spMkLst>
        </pc:spChg>
        <pc:spChg chg="mod">
          <ac:chgData name="Dawn Paulson" userId="6944290824_tp_box_2" providerId="OAuth2" clId="{1FB57FC3-9B53-4D5D-81DE-098D49E6243F}" dt="2024-12-03T14:50:18.902" v="72"/>
          <ac:spMkLst>
            <pc:docMk/>
            <pc:sldMk cId="2113004872" sldId="10052"/>
            <ac:spMk id="14" creationId="{444B9352-8085-0FC5-3D43-433F1675F2E4}"/>
          </ac:spMkLst>
        </pc:spChg>
        <pc:spChg chg="add mod">
          <ac:chgData name="Dawn Paulson" userId="6944290824_tp_box_2" providerId="OAuth2" clId="{1FB57FC3-9B53-4D5D-81DE-098D49E6243F}" dt="2024-12-03T14:50:18.902" v="72"/>
          <ac:spMkLst>
            <pc:docMk/>
            <pc:sldMk cId="2113004872" sldId="10052"/>
            <ac:spMk id="15" creationId="{429DA20F-3AC7-52D1-7C3D-2C0BC79153CF}"/>
          </ac:spMkLst>
        </pc:spChg>
        <pc:spChg chg="add mod">
          <ac:chgData name="Dawn Paulson" userId="6944290824_tp_box_2" providerId="OAuth2" clId="{1FB57FC3-9B53-4D5D-81DE-098D49E6243F}" dt="2024-12-03T14:50:18.902" v="72"/>
          <ac:spMkLst>
            <pc:docMk/>
            <pc:sldMk cId="2113004872" sldId="10052"/>
            <ac:spMk id="16" creationId="{CCDF29C0-103B-6177-4FF3-ACD0E20B2C0A}"/>
          </ac:spMkLst>
        </pc:spChg>
        <pc:spChg chg="add mod">
          <ac:chgData name="Dawn Paulson" userId="6944290824_tp_box_2" providerId="OAuth2" clId="{1FB57FC3-9B53-4D5D-81DE-098D49E6243F}" dt="2024-12-03T14:50:18.902" v="72"/>
          <ac:spMkLst>
            <pc:docMk/>
            <pc:sldMk cId="2113004872" sldId="10052"/>
            <ac:spMk id="17" creationId="{32955D63-0BCA-A713-83CD-00FF13C7223F}"/>
          </ac:spMkLst>
        </pc:spChg>
        <pc:spChg chg="add mod">
          <ac:chgData name="Dawn Paulson" userId="6944290824_tp_box_2" providerId="OAuth2" clId="{1FB57FC3-9B53-4D5D-81DE-098D49E6243F}" dt="2024-12-03T14:50:18.902" v="72"/>
          <ac:spMkLst>
            <pc:docMk/>
            <pc:sldMk cId="2113004872" sldId="10052"/>
            <ac:spMk id="18" creationId="{ECB699F9-CA7B-A885-7F6E-FB087CB8EF43}"/>
          </ac:spMkLst>
        </pc:spChg>
        <pc:spChg chg="add mod">
          <ac:chgData name="Dawn Paulson" userId="6944290824_tp_box_2" providerId="OAuth2" clId="{1FB57FC3-9B53-4D5D-81DE-098D49E6243F}" dt="2024-12-03T14:50:18.902" v="72"/>
          <ac:spMkLst>
            <pc:docMk/>
            <pc:sldMk cId="2113004872" sldId="10052"/>
            <ac:spMk id="19" creationId="{0ECCB53A-4400-9F3F-5396-1880E4259F69}"/>
          </ac:spMkLst>
        </pc:spChg>
        <pc:spChg chg="add mod">
          <ac:chgData name="Dawn Paulson" userId="6944290824_tp_box_2" providerId="OAuth2" clId="{1FB57FC3-9B53-4D5D-81DE-098D49E6243F}" dt="2024-12-03T15:43:37.088" v="826" actId="1076"/>
          <ac:spMkLst>
            <pc:docMk/>
            <pc:sldMk cId="2113004872" sldId="10052"/>
            <ac:spMk id="20" creationId="{A25F8FE3-78D3-9169-B401-4F0789DF8D60}"/>
          </ac:spMkLst>
        </pc:spChg>
        <pc:spChg chg="add mod">
          <ac:chgData name="Dawn Paulson" userId="6944290824_tp_box_2" providerId="OAuth2" clId="{1FB57FC3-9B53-4D5D-81DE-098D49E6243F}" dt="2024-12-03T15:43:58.728" v="856" actId="1037"/>
          <ac:spMkLst>
            <pc:docMk/>
            <pc:sldMk cId="2113004872" sldId="10052"/>
            <ac:spMk id="21" creationId="{C9973B43-37E7-FD91-2E4C-0EBE529B717B}"/>
          </ac:spMkLst>
        </pc:spChg>
        <pc:grpChg chg="add mod">
          <ac:chgData name="Dawn Paulson" userId="6944290824_tp_box_2" providerId="OAuth2" clId="{1FB57FC3-9B53-4D5D-81DE-098D49E6243F}" dt="2024-12-03T14:50:18.902" v="72"/>
          <ac:grpSpMkLst>
            <pc:docMk/>
            <pc:sldMk cId="2113004872" sldId="10052"/>
            <ac:grpSpMk id="11" creationId="{ABBB0B79-D849-72B3-582D-505CAACF272C}"/>
          </ac:grpSpMkLst>
        </pc:grpChg>
        <pc:cxnChg chg="add mod">
          <ac:chgData name="Dawn Paulson" userId="6944290824_tp_box_2" providerId="OAuth2" clId="{1FB57FC3-9B53-4D5D-81DE-098D49E6243F}" dt="2024-12-03T14:50:18.902" v="72"/>
          <ac:cxnSpMkLst>
            <pc:docMk/>
            <pc:sldMk cId="2113004872" sldId="10052"/>
            <ac:cxnSpMk id="10" creationId="{F2B6A5DD-F6BF-6921-65E4-79F3BD70E118}"/>
          </ac:cxnSpMkLst>
        </pc:cxnChg>
      </pc:sldChg>
      <pc:sldChg chg="addSp delSp modSp new mod">
        <pc:chgData name="Dawn Paulson" userId="6944290824_tp_box_2" providerId="OAuth2" clId="{1FB57FC3-9B53-4D5D-81DE-098D49E6243F}" dt="2024-12-13T15:37:35.548" v="1066" actId="948"/>
        <pc:sldMkLst>
          <pc:docMk/>
          <pc:sldMk cId="4527353" sldId="10053"/>
        </pc:sldMkLst>
        <pc:spChg chg="del">
          <ac:chgData name="Dawn Paulson" userId="6944290824_tp_box_2" providerId="OAuth2" clId="{1FB57FC3-9B53-4D5D-81DE-098D49E6243F}" dt="2024-12-03T15:26:19.393" v="501" actId="478"/>
          <ac:spMkLst>
            <pc:docMk/>
            <pc:sldMk cId="4527353" sldId="10053"/>
            <ac:spMk id="2" creationId="{49CB8D15-1F8E-614D-2BB0-6CCD15C97709}"/>
          </ac:spMkLst>
        </pc:spChg>
        <pc:spChg chg="del">
          <ac:chgData name="Dawn Paulson" userId="6944290824_tp_box_2" providerId="OAuth2" clId="{1FB57FC3-9B53-4D5D-81DE-098D49E6243F}" dt="2024-12-03T15:26:21.385" v="502" actId="478"/>
          <ac:spMkLst>
            <pc:docMk/>
            <pc:sldMk cId="4527353" sldId="10053"/>
            <ac:spMk id="3" creationId="{A8AC01AF-85DD-8485-685E-722120F17965}"/>
          </ac:spMkLst>
        </pc:spChg>
        <pc:spChg chg="del">
          <ac:chgData name="Dawn Paulson" userId="6944290824_tp_box_2" providerId="OAuth2" clId="{1FB57FC3-9B53-4D5D-81DE-098D49E6243F}" dt="2024-12-03T15:26:18.032" v="500" actId="478"/>
          <ac:spMkLst>
            <pc:docMk/>
            <pc:sldMk cId="4527353" sldId="10053"/>
            <ac:spMk id="4" creationId="{B8954873-FD87-21A3-A2EF-124F073F9B7E}"/>
          </ac:spMkLst>
        </pc:spChg>
        <pc:spChg chg="add mod">
          <ac:chgData name="Dawn Paulson" userId="6944290824_tp_box_2" providerId="OAuth2" clId="{1FB57FC3-9B53-4D5D-81DE-098D49E6243F}" dt="2024-12-03T15:27:22.062" v="504" actId="5793"/>
          <ac:spMkLst>
            <pc:docMk/>
            <pc:sldMk cId="4527353" sldId="10053"/>
            <ac:spMk id="5" creationId="{B721F297-1690-040A-8E48-5E60A8B6B1D1}"/>
          </ac:spMkLst>
        </pc:spChg>
        <pc:spChg chg="add mod">
          <ac:chgData name="Dawn Paulson" userId="6944290824_tp_box_2" providerId="OAuth2" clId="{1FB57FC3-9B53-4D5D-81DE-098D49E6243F}" dt="2024-12-03T15:27:29.119" v="505" actId="1076"/>
          <ac:spMkLst>
            <pc:docMk/>
            <pc:sldMk cId="4527353" sldId="10053"/>
            <ac:spMk id="6" creationId="{DD2C4C95-CAFE-021C-DBE6-E40A5AB0299A}"/>
          </ac:spMkLst>
        </pc:spChg>
        <pc:spChg chg="add mod">
          <ac:chgData name="Dawn Paulson" userId="6944290824_tp_box_2" providerId="OAuth2" clId="{1FB57FC3-9B53-4D5D-81DE-098D49E6243F}" dt="2024-12-13T15:25:55.501" v="969" actId="207"/>
          <ac:spMkLst>
            <pc:docMk/>
            <pc:sldMk cId="4527353" sldId="10053"/>
            <ac:spMk id="7" creationId="{9DDAB167-67D2-6BE5-670D-0EBFFDCED2A4}"/>
          </ac:spMkLst>
        </pc:spChg>
        <pc:spChg chg="add mod">
          <ac:chgData name="Dawn Paulson" userId="6944290824_tp_box_2" providerId="OAuth2" clId="{1FB57FC3-9B53-4D5D-81DE-098D49E6243F}" dt="2024-12-13T15:37:35.548" v="1066" actId="948"/>
          <ac:spMkLst>
            <pc:docMk/>
            <pc:sldMk cId="4527353" sldId="10053"/>
            <ac:spMk id="8" creationId="{20A45B36-17A2-7EA2-9970-57830345D97B}"/>
          </ac:spMkLst>
        </pc:spChg>
        <pc:spChg chg="add del mod">
          <ac:chgData name="Dawn Paulson" userId="6944290824_tp_box_2" providerId="OAuth2" clId="{1FB57FC3-9B53-4D5D-81DE-098D49E6243F}" dt="2024-12-03T15:27:55.341" v="507" actId="478"/>
          <ac:spMkLst>
            <pc:docMk/>
            <pc:sldMk cId="4527353" sldId="10053"/>
            <ac:spMk id="9" creationId="{6A9DE9B0-D171-7E23-2E93-C1E7CA16CF6A}"/>
          </ac:spMkLst>
        </pc:spChg>
        <pc:spChg chg="add mod">
          <ac:chgData name="Dawn Paulson" userId="6944290824_tp_box_2" providerId="OAuth2" clId="{1FB57FC3-9B53-4D5D-81DE-098D49E6243F}" dt="2024-12-03T15:27:18.186" v="503"/>
          <ac:spMkLst>
            <pc:docMk/>
            <pc:sldMk cId="4527353" sldId="10053"/>
            <ac:spMk id="11" creationId="{9C464E62-33A7-0D06-9C4F-0BC9D952267A}"/>
          </ac:spMkLst>
        </pc:spChg>
        <pc:spChg chg="add mod">
          <ac:chgData name="Dawn Paulson" userId="6944290824_tp_box_2" providerId="OAuth2" clId="{1FB57FC3-9B53-4D5D-81DE-098D49E6243F}" dt="2024-12-03T15:27:18.186" v="503"/>
          <ac:spMkLst>
            <pc:docMk/>
            <pc:sldMk cId="4527353" sldId="10053"/>
            <ac:spMk id="13" creationId="{278115DF-EC52-15FC-BA15-F426A19349A7}"/>
          </ac:spMkLst>
        </pc:spChg>
        <pc:spChg chg="add mod">
          <ac:chgData name="Dawn Paulson" userId="6944290824_tp_box_2" providerId="OAuth2" clId="{1FB57FC3-9B53-4D5D-81DE-098D49E6243F}" dt="2024-12-03T15:27:18.186" v="503"/>
          <ac:spMkLst>
            <pc:docMk/>
            <pc:sldMk cId="4527353" sldId="10053"/>
            <ac:spMk id="14" creationId="{ACEB1544-016E-B036-B614-784484230124}"/>
          </ac:spMkLst>
        </pc:spChg>
        <pc:spChg chg="add mod">
          <ac:chgData name="Dawn Paulson" userId="6944290824_tp_box_2" providerId="OAuth2" clId="{1FB57FC3-9B53-4D5D-81DE-098D49E6243F}" dt="2024-12-03T15:27:18.186" v="503"/>
          <ac:spMkLst>
            <pc:docMk/>
            <pc:sldMk cId="4527353" sldId="10053"/>
            <ac:spMk id="15" creationId="{B167F744-2F3D-7723-05E7-F23FC23FE63F}"/>
          </ac:spMkLst>
        </pc:spChg>
        <pc:spChg chg="add mod">
          <ac:chgData name="Dawn Paulson" userId="6944290824_tp_box_2" providerId="OAuth2" clId="{1FB57FC3-9B53-4D5D-81DE-098D49E6243F}" dt="2024-12-13T15:24:34.429" v="961" actId="208"/>
          <ac:spMkLst>
            <pc:docMk/>
            <pc:sldMk cId="4527353" sldId="10053"/>
            <ac:spMk id="17" creationId="{FF5524D8-CF7A-1C29-921D-99C4E4220508}"/>
          </ac:spMkLst>
        </pc:spChg>
        <pc:spChg chg="add mod">
          <ac:chgData name="Dawn Paulson" userId="6944290824_tp_box_2" providerId="OAuth2" clId="{1FB57FC3-9B53-4D5D-81DE-098D49E6243F}" dt="2024-12-13T15:24:50.769" v="964" actId="208"/>
          <ac:spMkLst>
            <pc:docMk/>
            <pc:sldMk cId="4527353" sldId="10053"/>
            <ac:spMk id="18" creationId="{DDC0332A-4452-E7DA-9529-FE2DF64CD972}"/>
          </ac:spMkLst>
        </pc:spChg>
        <pc:spChg chg="mod">
          <ac:chgData name="Dawn Paulson" userId="6944290824_tp_box_2" providerId="OAuth2" clId="{1FB57FC3-9B53-4D5D-81DE-098D49E6243F}" dt="2024-12-03T15:27:18.186" v="503"/>
          <ac:spMkLst>
            <pc:docMk/>
            <pc:sldMk cId="4527353" sldId="10053"/>
            <ac:spMk id="22" creationId="{39C4F319-47CB-C958-59EA-38A6805CD92D}"/>
          </ac:spMkLst>
        </pc:spChg>
        <pc:spChg chg="mod">
          <ac:chgData name="Dawn Paulson" userId="6944290824_tp_box_2" providerId="OAuth2" clId="{1FB57FC3-9B53-4D5D-81DE-098D49E6243F}" dt="2024-12-13T15:26:34.592" v="972" actId="207"/>
          <ac:spMkLst>
            <pc:docMk/>
            <pc:sldMk cId="4527353" sldId="10053"/>
            <ac:spMk id="23" creationId="{38C3B787-C0B4-D431-3D4D-8E44B08EB9E8}"/>
          </ac:spMkLst>
        </pc:spChg>
        <pc:spChg chg="mod">
          <ac:chgData name="Dawn Paulson" userId="6944290824_tp_box_2" providerId="OAuth2" clId="{1FB57FC3-9B53-4D5D-81DE-098D49E6243F}" dt="2024-12-03T15:27:18.186" v="503"/>
          <ac:spMkLst>
            <pc:docMk/>
            <pc:sldMk cId="4527353" sldId="10053"/>
            <ac:spMk id="24" creationId="{D39B9B1E-C666-F33C-4F8E-FB2815E12A04}"/>
          </ac:spMkLst>
        </pc:spChg>
        <pc:spChg chg="mod">
          <ac:chgData name="Dawn Paulson" userId="6944290824_tp_box_2" providerId="OAuth2" clId="{1FB57FC3-9B53-4D5D-81DE-098D49E6243F}" dt="2024-12-03T15:27:18.186" v="503"/>
          <ac:spMkLst>
            <pc:docMk/>
            <pc:sldMk cId="4527353" sldId="10053"/>
            <ac:spMk id="25" creationId="{8916B67D-C0B5-171F-BE0A-580D0C6280E0}"/>
          </ac:spMkLst>
        </pc:spChg>
        <pc:spChg chg="mod">
          <ac:chgData name="Dawn Paulson" userId="6944290824_tp_box_2" providerId="OAuth2" clId="{1FB57FC3-9B53-4D5D-81DE-098D49E6243F}" dt="2024-12-03T15:27:18.186" v="503"/>
          <ac:spMkLst>
            <pc:docMk/>
            <pc:sldMk cId="4527353" sldId="10053"/>
            <ac:spMk id="26" creationId="{767BA56E-4DE6-7065-E7BA-510904FA722E}"/>
          </ac:spMkLst>
        </pc:spChg>
        <pc:spChg chg="mod">
          <ac:chgData name="Dawn Paulson" userId="6944290824_tp_box_2" providerId="OAuth2" clId="{1FB57FC3-9B53-4D5D-81DE-098D49E6243F}" dt="2024-12-13T15:25:34.295" v="967" actId="207"/>
          <ac:spMkLst>
            <pc:docMk/>
            <pc:sldMk cId="4527353" sldId="10053"/>
            <ac:spMk id="27" creationId="{CA3D65F5-DFDD-1C88-C1E8-B788B81317F1}"/>
          </ac:spMkLst>
        </pc:spChg>
        <pc:spChg chg="mod">
          <ac:chgData name="Dawn Paulson" userId="6944290824_tp_box_2" providerId="OAuth2" clId="{1FB57FC3-9B53-4D5D-81DE-098D49E6243F}" dt="2024-12-03T15:27:18.186" v="503"/>
          <ac:spMkLst>
            <pc:docMk/>
            <pc:sldMk cId="4527353" sldId="10053"/>
            <ac:spMk id="28" creationId="{175EA7B1-C2E3-BAB2-6EE3-A49227165DDA}"/>
          </ac:spMkLst>
        </pc:spChg>
        <pc:spChg chg="mod">
          <ac:chgData name="Dawn Paulson" userId="6944290824_tp_box_2" providerId="OAuth2" clId="{1FB57FC3-9B53-4D5D-81DE-098D49E6243F}" dt="2024-12-03T15:27:18.186" v="503"/>
          <ac:spMkLst>
            <pc:docMk/>
            <pc:sldMk cId="4527353" sldId="10053"/>
            <ac:spMk id="29" creationId="{245ADECD-8BF9-55FD-3666-917793DDD0AE}"/>
          </ac:spMkLst>
        </pc:spChg>
        <pc:spChg chg="add mod">
          <ac:chgData name="Dawn Paulson" userId="6944290824_tp_box_2" providerId="OAuth2" clId="{1FB57FC3-9B53-4D5D-81DE-098D49E6243F}" dt="2024-12-13T15:24:20.380" v="959" actId="208"/>
          <ac:spMkLst>
            <pc:docMk/>
            <pc:sldMk cId="4527353" sldId="10053"/>
            <ac:spMk id="30" creationId="{23781C32-0FF2-93AF-8910-9EA1C64DEFA2}"/>
          </ac:spMkLst>
        </pc:spChg>
        <pc:spChg chg="mod">
          <ac:chgData name="Dawn Paulson" userId="6944290824_tp_box_2" providerId="OAuth2" clId="{1FB57FC3-9B53-4D5D-81DE-098D49E6243F}" dt="2024-12-03T15:27:18.186" v="503"/>
          <ac:spMkLst>
            <pc:docMk/>
            <pc:sldMk cId="4527353" sldId="10053"/>
            <ac:spMk id="32" creationId="{6959222B-F9C5-41F0-987C-6A446A083874}"/>
          </ac:spMkLst>
        </pc:spChg>
        <pc:spChg chg="mod">
          <ac:chgData name="Dawn Paulson" userId="6944290824_tp_box_2" providerId="OAuth2" clId="{1FB57FC3-9B53-4D5D-81DE-098D49E6243F}" dt="2024-12-13T15:24:26.697" v="960" actId="207"/>
          <ac:spMkLst>
            <pc:docMk/>
            <pc:sldMk cId="4527353" sldId="10053"/>
            <ac:spMk id="33" creationId="{8FE09917-7172-5E5B-2195-2228622F07B6}"/>
          </ac:spMkLst>
        </pc:spChg>
        <pc:spChg chg="add mod">
          <ac:chgData name="Dawn Paulson" userId="6944290824_tp_box_2" providerId="OAuth2" clId="{1FB57FC3-9B53-4D5D-81DE-098D49E6243F}" dt="2024-12-13T15:24:39.310" v="962" actId="207"/>
          <ac:spMkLst>
            <pc:docMk/>
            <pc:sldMk cId="4527353" sldId="10053"/>
            <ac:spMk id="34" creationId="{17BD873A-66FF-E93D-9E61-745BEDBB2A23}"/>
          </ac:spMkLst>
        </pc:spChg>
        <pc:spChg chg="mod">
          <ac:chgData name="Dawn Paulson" userId="6944290824_tp_box_2" providerId="OAuth2" clId="{1FB57FC3-9B53-4D5D-81DE-098D49E6243F}" dt="2024-12-03T15:27:18.186" v="503"/>
          <ac:spMkLst>
            <pc:docMk/>
            <pc:sldMk cId="4527353" sldId="10053"/>
            <ac:spMk id="36" creationId="{D5C348F2-D390-6519-6ED6-B112E75AE4C6}"/>
          </ac:spMkLst>
        </pc:spChg>
        <pc:spChg chg="mod">
          <ac:chgData name="Dawn Paulson" userId="6944290824_tp_box_2" providerId="OAuth2" clId="{1FB57FC3-9B53-4D5D-81DE-098D49E6243F}" dt="2024-12-13T15:24:44.649" v="963" actId="207"/>
          <ac:spMkLst>
            <pc:docMk/>
            <pc:sldMk cId="4527353" sldId="10053"/>
            <ac:spMk id="37" creationId="{7A5E9BFF-17B4-A1CA-04CD-E7DC789DAF44}"/>
          </ac:spMkLst>
        </pc:spChg>
        <pc:spChg chg="add mod">
          <ac:chgData name="Dawn Paulson" userId="6944290824_tp_box_2" providerId="OAuth2" clId="{1FB57FC3-9B53-4D5D-81DE-098D49E6243F}" dt="2024-12-03T15:27:18.186" v="503"/>
          <ac:spMkLst>
            <pc:docMk/>
            <pc:sldMk cId="4527353" sldId="10053"/>
            <ac:spMk id="38" creationId="{8799725A-678F-6904-A336-6783B4F343BA}"/>
          </ac:spMkLst>
        </pc:spChg>
        <pc:spChg chg="add mod">
          <ac:chgData name="Dawn Paulson" userId="6944290824_tp_box_2" providerId="OAuth2" clId="{1FB57FC3-9B53-4D5D-81DE-098D49E6243F}" dt="2024-12-03T15:27:18.186" v="503"/>
          <ac:spMkLst>
            <pc:docMk/>
            <pc:sldMk cId="4527353" sldId="10053"/>
            <ac:spMk id="39" creationId="{3F3E87F1-BC84-60D0-5901-A0C876680B3B}"/>
          </ac:spMkLst>
        </pc:spChg>
        <pc:spChg chg="add mod">
          <ac:chgData name="Dawn Paulson" userId="6944290824_tp_box_2" providerId="OAuth2" clId="{1FB57FC3-9B53-4D5D-81DE-098D49E6243F}" dt="2024-12-03T15:28:31.136" v="511" actId="207"/>
          <ac:spMkLst>
            <pc:docMk/>
            <pc:sldMk cId="4527353" sldId="10053"/>
            <ac:spMk id="40" creationId="{020249F3-A53E-DC79-8A5F-E73A3FFD609E}"/>
          </ac:spMkLst>
        </pc:spChg>
        <pc:spChg chg="add mod">
          <ac:chgData name="Dawn Paulson" userId="6944290824_tp_box_2" providerId="OAuth2" clId="{1FB57FC3-9B53-4D5D-81DE-098D49E6243F}" dt="2024-12-03T15:27:18.186" v="503"/>
          <ac:spMkLst>
            <pc:docMk/>
            <pc:sldMk cId="4527353" sldId="10053"/>
            <ac:spMk id="41" creationId="{D1F03B73-10CF-361F-DD92-4EAE82E86C8C}"/>
          </ac:spMkLst>
        </pc:spChg>
        <pc:spChg chg="add mod">
          <ac:chgData name="Dawn Paulson" userId="6944290824_tp_box_2" providerId="OAuth2" clId="{1FB57FC3-9B53-4D5D-81DE-098D49E6243F}" dt="2024-12-03T15:28:35.701" v="512" actId="207"/>
          <ac:spMkLst>
            <pc:docMk/>
            <pc:sldMk cId="4527353" sldId="10053"/>
            <ac:spMk id="42" creationId="{1ADE88B0-8FA8-8E02-2DBB-E64B0A061B4D}"/>
          </ac:spMkLst>
        </pc:spChg>
        <pc:spChg chg="add mod">
          <ac:chgData name="Dawn Paulson" userId="6944290824_tp_box_2" providerId="OAuth2" clId="{1FB57FC3-9B53-4D5D-81DE-098D49E6243F}" dt="2024-12-03T15:27:18.186" v="503"/>
          <ac:spMkLst>
            <pc:docMk/>
            <pc:sldMk cId="4527353" sldId="10053"/>
            <ac:spMk id="43" creationId="{4B8F3E4E-E2FD-7C8F-FE7E-2A233854395D}"/>
          </ac:spMkLst>
        </pc:spChg>
        <pc:spChg chg="add mod">
          <ac:chgData name="Dawn Paulson" userId="6944290824_tp_box_2" providerId="OAuth2" clId="{1FB57FC3-9B53-4D5D-81DE-098D49E6243F}" dt="2024-12-03T15:49:47.896" v="926"/>
          <ac:spMkLst>
            <pc:docMk/>
            <pc:sldMk cId="4527353" sldId="10053"/>
            <ac:spMk id="44" creationId="{23A1AA2D-509F-043D-F38A-4F0614981597}"/>
          </ac:spMkLst>
        </pc:spChg>
        <pc:grpChg chg="add mod">
          <ac:chgData name="Dawn Paulson" userId="6944290824_tp_box_2" providerId="OAuth2" clId="{1FB57FC3-9B53-4D5D-81DE-098D49E6243F}" dt="2024-12-03T15:27:18.186" v="503"/>
          <ac:grpSpMkLst>
            <pc:docMk/>
            <pc:sldMk cId="4527353" sldId="10053"/>
            <ac:grpSpMk id="21" creationId="{CA7C2CB2-5914-1F63-C0BB-E49E8CF28E7C}"/>
          </ac:grpSpMkLst>
        </pc:grpChg>
        <pc:grpChg chg="add mod">
          <ac:chgData name="Dawn Paulson" userId="6944290824_tp_box_2" providerId="OAuth2" clId="{1FB57FC3-9B53-4D5D-81DE-098D49E6243F}" dt="2024-12-03T15:27:18.186" v="503"/>
          <ac:grpSpMkLst>
            <pc:docMk/>
            <pc:sldMk cId="4527353" sldId="10053"/>
            <ac:grpSpMk id="31" creationId="{C432C8C5-A8D1-82D6-F920-936E26614782}"/>
          </ac:grpSpMkLst>
        </pc:grpChg>
        <pc:grpChg chg="add mod">
          <ac:chgData name="Dawn Paulson" userId="6944290824_tp_box_2" providerId="OAuth2" clId="{1FB57FC3-9B53-4D5D-81DE-098D49E6243F}" dt="2024-12-03T15:27:18.186" v="503"/>
          <ac:grpSpMkLst>
            <pc:docMk/>
            <pc:sldMk cId="4527353" sldId="10053"/>
            <ac:grpSpMk id="35" creationId="{8372D89E-F0A7-1A63-9A0E-61C0E7A790EA}"/>
          </ac:grpSpMkLst>
        </pc:grpChg>
        <pc:graphicFrameChg chg="add mod">
          <ac:chgData name="Dawn Paulson" userId="6944290824_tp_box_2" providerId="OAuth2" clId="{1FB57FC3-9B53-4D5D-81DE-098D49E6243F}" dt="2024-12-13T15:26:17.639" v="971" actId="207"/>
          <ac:graphicFrameMkLst>
            <pc:docMk/>
            <pc:sldMk cId="4527353" sldId="10053"/>
            <ac:graphicFrameMk id="10" creationId="{8C7B6276-1F98-1400-2703-63CD9A0C2D64}"/>
          </ac:graphicFrameMkLst>
        </pc:graphicFrameChg>
        <pc:graphicFrameChg chg="add mod">
          <ac:chgData name="Dawn Paulson" userId="6944290824_tp_box_2" providerId="OAuth2" clId="{1FB57FC3-9B53-4D5D-81DE-098D49E6243F}" dt="2024-12-13T15:26:10.251" v="970" actId="207"/>
          <ac:graphicFrameMkLst>
            <pc:docMk/>
            <pc:sldMk cId="4527353" sldId="10053"/>
            <ac:graphicFrameMk id="12" creationId="{019A589D-F16C-3CE4-DF8D-FD335A593605}"/>
          </ac:graphicFrameMkLst>
        </pc:graphicFrameChg>
        <pc:cxnChg chg="add mod">
          <ac:chgData name="Dawn Paulson" userId="6944290824_tp_box_2" providerId="OAuth2" clId="{1FB57FC3-9B53-4D5D-81DE-098D49E6243F}" dt="2024-12-03T15:27:18.186" v="503"/>
          <ac:cxnSpMkLst>
            <pc:docMk/>
            <pc:sldMk cId="4527353" sldId="10053"/>
            <ac:cxnSpMk id="16" creationId="{07C4E9FD-9E06-0333-79E2-8E38B704FCC4}"/>
          </ac:cxnSpMkLst>
        </pc:cxnChg>
        <pc:cxnChg chg="add mod">
          <ac:chgData name="Dawn Paulson" userId="6944290824_tp_box_2" providerId="OAuth2" clId="{1FB57FC3-9B53-4D5D-81DE-098D49E6243F}" dt="2024-12-03T15:27:18.186" v="503"/>
          <ac:cxnSpMkLst>
            <pc:docMk/>
            <pc:sldMk cId="4527353" sldId="10053"/>
            <ac:cxnSpMk id="19" creationId="{7337E3AD-E0FD-9A22-7B53-AB3AD13875E9}"/>
          </ac:cxnSpMkLst>
        </pc:cxnChg>
        <pc:cxnChg chg="add mod">
          <ac:chgData name="Dawn Paulson" userId="6944290824_tp_box_2" providerId="OAuth2" clId="{1FB57FC3-9B53-4D5D-81DE-098D49E6243F}" dt="2024-12-03T15:27:18.186" v="503"/>
          <ac:cxnSpMkLst>
            <pc:docMk/>
            <pc:sldMk cId="4527353" sldId="10053"/>
            <ac:cxnSpMk id="20" creationId="{18C8A0C9-A861-6D64-A46E-E3668891DD81}"/>
          </ac:cxnSpMkLst>
        </pc:cxnChg>
      </pc:sldChg>
      <pc:sldChg chg="addSp delSp modSp new mod">
        <pc:chgData name="Dawn Paulson" userId="6944290824_tp_box_2" providerId="OAuth2" clId="{1FB57FC3-9B53-4D5D-81DE-098D49E6243F}" dt="2024-12-13T15:30:21.330" v="997" actId="207"/>
        <pc:sldMkLst>
          <pc:docMk/>
          <pc:sldMk cId="1254402042" sldId="10054"/>
        </pc:sldMkLst>
        <pc:spChg chg="del">
          <ac:chgData name="Dawn Paulson" userId="6944290824_tp_box_2" providerId="OAuth2" clId="{1FB57FC3-9B53-4D5D-81DE-098D49E6243F}" dt="2024-12-03T15:30:17.897" v="518" actId="478"/>
          <ac:spMkLst>
            <pc:docMk/>
            <pc:sldMk cId="1254402042" sldId="10054"/>
            <ac:spMk id="2" creationId="{2F78B6F9-FEC8-005B-F5F4-13DF89A9D52B}"/>
          </ac:spMkLst>
        </pc:spChg>
        <pc:spChg chg="del">
          <ac:chgData name="Dawn Paulson" userId="6944290824_tp_box_2" providerId="OAuth2" clId="{1FB57FC3-9B53-4D5D-81DE-098D49E6243F}" dt="2024-12-03T15:30:19.777" v="519" actId="478"/>
          <ac:spMkLst>
            <pc:docMk/>
            <pc:sldMk cId="1254402042" sldId="10054"/>
            <ac:spMk id="3" creationId="{F8C807F1-5E47-7EE2-8055-E5A737284A55}"/>
          </ac:spMkLst>
        </pc:spChg>
        <pc:spChg chg="del">
          <ac:chgData name="Dawn Paulson" userId="6944290824_tp_box_2" providerId="OAuth2" clId="{1FB57FC3-9B53-4D5D-81DE-098D49E6243F}" dt="2024-12-03T15:30:16.377" v="517" actId="478"/>
          <ac:spMkLst>
            <pc:docMk/>
            <pc:sldMk cId="1254402042" sldId="10054"/>
            <ac:spMk id="4" creationId="{E4E3AB7B-CD53-1880-FDE8-3F939D2F73D8}"/>
          </ac:spMkLst>
        </pc:spChg>
        <pc:spChg chg="add mod">
          <ac:chgData name="Dawn Paulson" userId="6944290824_tp_box_2" providerId="OAuth2" clId="{1FB57FC3-9B53-4D5D-81DE-098D49E6243F}" dt="2024-12-03T15:34:41.461" v="719" actId="20577"/>
          <ac:spMkLst>
            <pc:docMk/>
            <pc:sldMk cId="1254402042" sldId="10054"/>
            <ac:spMk id="5" creationId="{121D0535-F187-03A7-A64E-6E775088AAA6}"/>
          </ac:spMkLst>
        </pc:spChg>
        <pc:spChg chg="add mod">
          <ac:chgData name="Dawn Paulson" userId="6944290824_tp_box_2" providerId="OAuth2" clId="{1FB57FC3-9B53-4D5D-81DE-098D49E6243F}" dt="2024-12-03T15:30:54.966" v="520"/>
          <ac:spMkLst>
            <pc:docMk/>
            <pc:sldMk cId="1254402042" sldId="10054"/>
            <ac:spMk id="6" creationId="{1C87DBB6-2951-7C91-0AB2-FFEDACF78CCF}"/>
          </ac:spMkLst>
        </pc:spChg>
        <pc:spChg chg="add mod">
          <ac:chgData name="Dawn Paulson" userId="6944290824_tp_box_2" providerId="OAuth2" clId="{1FB57FC3-9B53-4D5D-81DE-098D49E6243F}" dt="2024-12-03T15:30:54.966" v="520"/>
          <ac:spMkLst>
            <pc:docMk/>
            <pc:sldMk cId="1254402042" sldId="10054"/>
            <ac:spMk id="7" creationId="{372C8E4B-D2DA-752A-3EF3-4820A3357309}"/>
          </ac:spMkLst>
        </pc:spChg>
        <pc:spChg chg="add mod">
          <ac:chgData name="Dawn Paulson" userId="6944290824_tp_box_2" providerId="OAuth2" clId="{1FB57FC3-9B53-4D5D-81DE-098D49E6243F}" dt="2024-12-03T15:50:28.561" v="939" actId="207"/>
          <ac:spMkLst>
            <pc:docMk/>
            <pc:sldMk cId="1254402042" sldId="10054"/>
            <ac:spMk id="8" creationId="{577B286F-ADDD-C853-8E13-1CDFB1541B88}"/>
          </ac:spMkLst>
        </pc:spChg>
        <pc:spChg chg="add del mod">
          <ac:chgData name="Dawn Paulson" userId="6944290824_tp_box_2" providerId="OAuth2" clId="{1FB57FC3-9B53-4D5D-81DE-098D49E6243F}" dt="2024-12-03T15:34:10.050" v="712" actId="478"/>
          <ac:spMkLst>
            <pc:docMk/>
            <pc:sldMk cId="1254402042" sldId="10054"/>
            <ac:spMk id="9" creationId="{F6D78013-1AF0-7453-F4BB-B948E50A812D}"/>
          </ac:spMkLst>
        </pc:spChg>
        <pc:spChg chg="add mod">
          <ac:chgData name="Dawn Paulson" userId="6944290824_tp_box_2" providerId="OAuth2" clId="{1FB57FC3-9B53-4D5D-81DE-098D49E6243F}" dt="2024-12-03T15:30:54.966" v="520"/>
          <ac:spMkLst>
            <pc:docMk/>
            <pc:sldMk cId="1254402042" sldId="10054"/>
            <ac:spMk id="11" creationId="{FD574FE7-F392-5D02-A62F-F8776B53F244}"/>
          </ac:spMkLst>
        </pc:spChg>
        <pc:spChg chg="add mod">
          <ac:chgData name="Dawn Paulson" userId="6944290824_tp_box_2" providerId="OAuth2" clId="{1FB57FC3-9B53-4D5D-81DE-098D49E6243F}" dt="2024-12-03T15:30:54.966" v="520"/>
          <ac:spMkLst>
            <pc:docMk/>
            <pc:sldMk cId="1254402042" sldId="10054"/>
            <ac:spMk id="12" creationId="{8099076A-4470-EDDD-C47E-78B364845FEC}"/>
          </ac:spMkLst>
        </pc:spChg>
        <pc:spChg chg="add mod">
          <ac:chgData name="Dawn Paulson" userId="6944290824_tp_box_2" providerId="OAuth2" clId="{1FB57FC3-9B53-4D5D-81DE-098D49E6243F}" dt="2024-12-13T15:29:48.500" v="991" actId="20577"/>
          <ac:spMkLst>
            <pc:docMk/>
            <pc:sldMk cId="1254402042" sldId="10054"/>
            <ac:spMk id="13" creationId="{D57946C3-15F7-AD82-BD5A-99C8EAD2B437}"/>
          </ac:spMkLst>
        </pc:spChg>
        <pc:spChg chg="add mod">
          <ac:chgData name="Dawn Paulson" userId="6944290824_tp_box_2" providerId="OAuth2" clId="{1FB57FC3-9B53-4D5D-81DE-098D49E6243F}" dt="2024-12-13T15:28:01.270" v="983" actId="208"/>
          <ac:spMkLst>
            <pc:docMk/>
            <pc:sldMk cId="1254402042" sldId="10054"/>
            <ac:spMk id="14" creationId="{052E9F67-F0E5-D0DC-470C-0A186E53353B}"/>
          </ac:spMkLst>
        </pc:spChg>
        <pc:spChg chg="add mod">
          <ac:chgData name="Dawn Paulson" userId="6944290824_tp_box_2" providerId="OAuth2" clId="{1FB57FC3-9B53-4D5D-81DE-098D49E6243F}" dt="2024-12-03T15:30:54.966" v="520"/>
          <ac:spMkLst>
            <pc:docMk/>
            <pc:sldMk cId="1254402042" sldId="10054"/>
            <ac:spMk id="15" creationId="{F9C85E27-5331-B1D1-319E-7AA0997461DB}"/>
          </ac:spMkLst>
        </pc:spChg>
        <pc:spChg chg="mod">
          <ac:chgData name="Dawn Paulson" userId="6944290824_tp_box_2" providerId="OAuth2" clId="{1FB57FC3-9B53-4D5D-81DE-098D49E6243F}" dt="2024-12-03T15:30:54.966" v="520"/>
          <ac:spMkLst>
            <pc:docMk/>
            <pc:sldMk cId="1254402042" sldId="10054"/>
            <ac:spMk id="19" creationId="{2FEC605D-5FF9-D33C-97C4-F21A78832A8C}"/>
          </ac:spMkLst>
        </pc:spChg>
        <pc:spChg chg="mod">
          <ac:chgData name="Dawn Paulson" userId="6944290824_tp_box_2" providerId="OAuth2" clId="{1FB57FC3-9B53-4D5D-81DE-098D49E6243F}" dt="2024-12-13T15:30:21.330" v="997" actId="207"/>
          <ac:spMkLst>
            <pc:docMk/>
            <pc:sldMk cId="1254402042" sldId="10054"/>
            <ac:spMk id="20" creationId="{C0F6BE4B-734C-AFB7-3F51-C46D1020A3C2}"/>
          </ac:spMkLst>
        </pc:spChg>
        <pc:spChg chg="mod">
          <ac:chgData name="Dawn Paulson" userId="6944290824_tp_box_2" providerId="OAuth2" clId="{1FB57FC3-9B53-4D5D-81DE-098D49E6243F}" dt="2024-12-03T15:30:54.966" v="520"/>
          <ac:spMkLst>
            <pc:docMk/>
            <pc:sldMk cId="1254402042" sldId="10054"/>
            <ac:spMk id="21" creationId="{6C3F0C7A-EE16-5C0C-678E-D549FF83FCEC}"/>
          </ac:spMkLst>
        </pc:spChg>
        <pc:spChg chg="mod">
          <ac:chgData name="Dawn Paulson" userId="6944290824_tp_box_2" providerId="OAuth2" clId="{1FB57FC3-9B53-4D5D-81DE-098D49E6243F}" dt="2024-12-03T15:30:54.966" v="520"/>
          <ac:spMkLst>
            <pc:docMk/>
            <pc:sldMk cId="1254402042" sldId="10054"/>
            <ac:spMk id="22" creationId="{6943E006-A64E-12B6-CD66-8A7F2383B76B}"/>
          </ac:spMkLst>
        </pc:spChg>
        <pc:spChg chg="mod">
          <ac:chgData name="Dawn Paulson" userId="6944290824_tp_box_2" providerId="OAuth2" clId="{1FB57FC3-9B53-4D5D-81DE-098D49E6243F}" dt="2024-12-03T15:30:54.966" v="520"/>
          <ac:spMkLst>
            <pc:docMk/>
            <pc:sldMk cId="1254402042" sldId="10054"/>
            <ac:spMk id="23" creationId="{AEC12EFF-A1BE-FE94-3DDD-C3D8F3FC70F2}"/>
          </ac:spMkLst>
        </pc:spChg>
        <pc:spChg chg="mod">
          <ac:chgData name="Dawn Paulson" userId="6944290824_tp_box_2" providerId="OAuth2" clId="{1FB57FC3-9B53-4D5D-81DE-098D49E6243F}" dt="2024-12-13T15:28:28.270" v="986" actId="207"/>
          <ac:spMkLst>
            <pc:docMk/>
            <pc:sldMk cId="1254402042" sldId="10054"/>
            <ac:spMk id="24" creationId="{2146B9EF-3F15-7CDC-FC5A-3B2ED681DFE6}"/>
          </ac:spMkLst>
        </pc:spChg>
        <pc:spChg chg="mod">
          <ac:chgData name="Dawn Paulson" userId="6944290824_tp_box_2" providerId="OAuth2" clId="{1FB57FC3-9B53-4D5D-81DE-098D49E6243F}" dt="2024-12-03T15:30:54.966" v="520"/>
          <ac:spMkLst>
            <pc:docMk/>
            <pc:sldMk cId="1254402042" sldId="10054"/>
            <ac:spMk id="25" creationId="{0D2AB812-4ED3-96DB-A08F-E79389CC604C}"/>
          </ac:spMkLst>
        </pc:spChg>
        <pc:spChg chg="mod">
          <ac:chgData name="Dawn Paulson" userId="6944290824_tp_box_2" providerId="OAuth2" clId="{1FB57FC3-9B53-4D5D-81DE-098D49E6243F}" dt="2024-12-03T15:30:54.966" v="520"/>
          <ac:spMkLst>
            <pc:docMk/>
            <pc:sldMk cId="1254402042" sldId="10054"/>
            <ac:spMk id="26" creationId="{DA5E7CC2-4602-0611-82FE-D12558BB2537}"/>
          </ac:spMkLst>
        </pc:spChg>
        <pc:spChg chg="add mod">
          <ac:chgData name="Dawn Paulson" userId="6944290824_tp_box_2" providerId="OAuth2" clId="{1FB57FC3-9B53-4D5D-81DE-098D49E6243F}" dt="2024-12-13T15:27:30.323" v="978" actId="207"/>
          <ac:spMkLst>
            <pc:docMk/>
            <pc:sldMk cId="1254402042" sldId="10054"/>
            <ac:spMk id="27" creationId="{F92E3333-B2A1-3FA9-7141-A2E9E7A49957}"/>
          </ac:spMkLst>
        </pc:spChg>
        <pc:spChg chg="mod">
          <ac:chgData name="Dawn Paulson" userId="6944290824_tp_box_2" providerId="OAuth2" clId="{1FB57FC3-9B53-4D5D-81DE-098D49E6243F}" dt="2024-12-13T15:27:16.369" v="976" actId="207"/>
          <ac:spMkLst>
            <pc:docMk/>
            <pc:sldMk cId="1254402042" sldId="10054"/>
            <ac:spMk id="29" creationId="{12C11FB6-BAFA-F23A-0A6C-79A3589A64E4}"/>
          </ac:spMkLst>
        </pc:spChg>
        <pc:spChg chg="mod">
          <ac:chgData name="Dawn Paulson" userId="6944290824_tp_box_2" providerId="OAuth2" clId="{1FB57FC3-9B53-4D5D-81DE-098D49E6243F}" dt="2024-12-13T15:27:36.534" v="979" actId="207"/>
          <ac:spMkLst>
            <pc:docMk/>
            <pc:sldMk cId="1254402042" sldId="10054"/>
            <ac:spMk id="30" creationId="{2C575EB0-1F55-CF60-D011-4BEA94CBB489}"/>
          </ac:spMkLst>
        </pc:spChg>
        <pc:spChg chg="add mod">
          <ac:chgData name="Dawn Paulson" userId="6944290824_tp_box_2" providerId="OAuth2" clId="{1FB57FC3-9B53-4D5D-81DE-098D49E6243F}" dt="2024-12-13T15:27:24.767" v="977" actId="207"/>
          <ac:spMkLst>
            <pc:docMk/>
            <pc:sldMk cId="1254402042" sldId="10054"/>
            <ac:spMk id="32" creationId="{9D8B704D-87F6-13A0-1E0E-FAAF084DB048}"/>
          </ac:spMkLst>
        </pc:spChg>
        <pc:spChg chg="mod">
          <ac:chgData name="Dawn Paulson" userId="6944290824_tp_box_2" providerId="OAuth2" clId="{1FB57FC3-9B53-4D5D-81DE-098D49E6243F}" dt="2024-12-13T15:27:42.736" v="980" actId="208"/>
          <ac:spMkLst>
            <pc:docMk/>
            <pc:sldMk cId="1254402042" sldId="10054"/>
            <ac:spMk id="34" creationId="{7EA26143-A057-EB37-A264-81E83BA79373}"/>
          </ac:spMkLst>
        </pc:spChg>
        <pc:spChg chg="mod">
          <ac:chgData name="Dawn Paulson" userId="6944290824_tp_box_2" providerId="OAuth2" clId="{1FB57FC3-9B53-4D5D-81DE-098D49E6243F}" dt="2024-12-13T15:27:48.661" v="981" actId="207"/>
          <ac:spMkLst>
            <pc:docMk/>
            <pc:sldMk cId="1254402042" sldId="10054"/>
            <ac:spMk id="35" creationId="{329C9C6D-1F6B-36EA-F9A3-BDED902E3347}"/>
          </ac:spMkLst>
        </pc:spChg>
        <pc:spChg chg="add mod">
          <ac:chgData name="Dawn Paulson" userId="6944290824_tp_box_2" providerId="OAuth2" clId="{1FB57FC3-9B53-4D5D-81DE-098D49E6243F}" dt="2024-12-03T15:31:35.821" v="521"/>
          <ac:spMkLst>
            <pc:docMk/>
            <pc:sldMk cId="1254402042" sldId="10054"/>
            <ac:spMk id="36" creationId="{027BC2A8-DD02-8246-01B0-8E5722FD07DD}"/>
          </ac:spMkLst>
        </pc:spChg>
        <pc:spChg chg="add mod">
          <ac:chgData name="Dawn Paulson" userId="6944290824_tp_box_2" providerId="OAuth2" clId="{1FB57FC3-9B53-4D5D-81DE-098D49E6243F}" dt="2024-12-03T15:31:35.821" v="521"/>
          <ac:spMkLst>
            <pc:docMk/>
            <pc:sldMk cId="1254402042" sldId="10054"/>
            <ac:spMk id="37" creationId="{B24915F9-3485-2DB7-4247-3050D02D24F6}"/>
          </ac:spMkLst>
        </pc:spChg>
        <pc:spChg chg="add mod">
          <ac:chgData name="Dawn Paulson" userId="6944290824_tp_box_2" providerId="OAuth2" clId="{1FB57FC3-9B53-4D5D-81DE-098D49E6243F}" dt="2024-12-03T15:31:35.821" v="521"/>
          <ac:spMkLst>
            <pc:docMk/>
            <pc:sldMk cId="1254402042" sldId="10054"/>
            <ac:spMk id="38" creationId="{E274E896-C002-472E-60AD-279F07BFB1C4}"/>
          </ac:spMkLst>
        </pc:spChg>
        <pc:spChg chg="add mod">
          <ac:chgData name="Dawn Paulson" userId="6944290824_tp_box_2" providerId="OAuth2" clId="{1FB57FC3-9B53-4D5D-81DE-098D49E6243F}" dt="2024-12-03T15:31:35.821" v="521"/>
          <ac:spMkLst>
            <pc:docMk/>
            <pc:sldMk cId="1254402042" sldId="10054"/>
            <ac:spMk id="39" creationId="{33976103-4237-8BBD-803E-EC8E2EF72130}"/>
          </ac:spMkLst>
        </pc:spChg>
        <pc:spChg chg="add mod">
          <ac:chgData name="Dawn Paulson" userId="6944290824_tp_box_2" providerId="OAuth2" clId="{1FB57FC3-9B53-4D5D-81DE-098D49E6243F}" dt="2024-12-03T15:33:42.321" v="709" actId="207"/>
          <ac:spMkLst>
            <pc:docMk/>
            <pc:sldMk cId="1254402042" sldId="10054"/>
            <ac:spMk id="40" creationId="{D3F4CE38-30A8-1BBD-EC72-FD7610079495}"/>
          </ac:spMkLst>
        </pc:spChg>
        <pc:spChg chg="add mod">
          <ac:chgData name="Dawn Paulson" userId="6944290824_tp_box_2" providerId="OAuth2" clId="{1FB57FC3-9B53-4D5D-81DE-098D49E6243F}" dt="2024-12-13T15:29:49.133" v="992" actId="207"/>
          <ac:spMkLst>
            <pc:docMk/>
            <pc:sldMk cId="1254402042" sldId="10054"/>
            <ac:spMk id="41" creationId="{ED489C23-E670-E6F9-2C3C-9CBB66EBC531}"/>
          </ac:spMkLst>
        </pc:spChg>
        <pc:spChg chg="add mod">
          <ac:chgData name="Dawn Paulson" userId="6944290824_tp_box_2" providerId="OAuth2" clId="{1FB57FC3-9B53-4D5D-81DE-098D49E6243F}" dt="2024-12-03T15:31:35.821" v="521"/>
          <ac:spMkLst>
            <pc:docMk/>
            <pc:sldMk cId="1254402042" sldId="10054"/>
            <ac:spMk id="42" creationId="{B4AF7490-02B6-9041-D844-6C93DF28E578}"/>
          </ac:spMkLst>
        </pc:spChg>
        <pc:spChg chg="add mod">
          <ac:chgData name="Dawn Paulson" userId="6944290824_tp_box_2" providerId="OAuth2" clId="{1FB57FC3-9B53-4D5D-81DE-098D49E6243F}" dt="2024-12-03T15:33:46.621" v="710" actId="207"/>
          <ac:spMkLst>
            <pc:docMk/>
            <pc:sldMk cId="1254402042" sldId="10054"/>
            <ac:spMk id="43" creationId="{4EB4C3E0-9D44-F059-7C83-4BD79E13876F}"/>
          </ac:spMkLst>
        </pc:spChg>
        <pc:spChg chg="add mod">
          <ac:chgData name="Dawn Paulson" userId="6944290824_tp_box_2" providerId="OAuth2" clId="{1FB57FC3-9B53-4D5D-81DE-098D49E6243F}" dt="2024-12-03T15:31:52.185" v="522"/>
          <ac:spMkLst>
            <pc:docMk/>
            <pc:sldMk cId="1254402042" sldId="10054"/>
            <ac:spMk id="44" creationId="{F69D46A8-4B3A-FC01-E644-53EE8DCA214A}"/>
          </ac:spMkLst>
        </pc:spChg>
        <pc:spChg chg="add mod">
          <ac:chgData name="Dawn Paulson" userId="6944290824_tp_box_2" providerId="OAuth2" clId="{1FB57FC3-9B53-4D5D-81DE-098D49E6243F}" dt="2024-12-03T15:32:27.201" v="607" actId="1038"/>
          <ac:spMkLst>
            <pc:docMk/>
            <pc:sldMk cId="1254402042" sldId="10054"/>
            <ac:spMk id="45" creationId="{BC4DB659-8DE3-5F34-3367-4A15459699EF}"/>
          </ac:spMkLst>
        </pc:spChg>
        <pc:spChg chg="add mod">
          <ac:chgData name="Dawn Paulson" userId="6944290824_tp_box_2" providerId="OAuth2" clId="{1FB57FC3-9B53-4D5D-81DE-098D49E6243F}" dt="2024-12-03T15:33:21.832" v="706" actId="14100"/>
          <ac:spMkLst>
            <pc:docMk/>
            <pc:sldMk cId="1254402042" sldId="10054"/>
            <ac:spMk id="46" creationId="{683F7119-50B6-EAF9-B63F-22C877860598}"/>
          </ac:spMkLst>
        </pc:spChg>
        <pc:spChg chg="add mod">
          <ac:chgData name="Dawn Paulson" userId="6944290824_tp_box_2" providerId="OAuth2" clId="{1FB57FC3-9B53-4D5D-81DE-098D49E6243F}" dt="2024-12-03T15:50:18.644" v="937"/>
          <ac:spMkLst>
            <pc:docMk/>
            <pc:sldMk cId="1254402042" sldId="10054"/>
            <ac:spMk id="47" creationId="{F674CF4C-4FC2-34B3-0742-B11F588A222F}"/>
          </ac:spMkLst>
        </pc:spChg>
        <pc:grpChg chg="add mod">
          <ac:chgData name="Dawn Paulson" userId="6944290824_tp_box_2" providerId="OAuth2" clId="{1FB57FC3-9B53-4D5D-81DE-098D49E6243F}" dt="2024-12-03T15:30:54.966" v="520"/>
          <ac:grpSpMkLst>
            <pc:docMk/>
            <pc:sldMk cId="1254402042" sldId="10054"/>
            <ac:grpSpMk id="18" creationId="{FA8271C9-AAE4-D9AD-5EEE-363D8E4CD24B}"/>
          </ac:grpSpMkLst>
        </pc:grpChg>
        <pc:grpChg chg="add mod">
          <ac:chgData name="Dawn Paulson" userId="6944290824_tp_box_2" providerId="OAuth2" clId="{1FB57FC3-9B53-4D5D-81DE-098D49E6243F}" dt="2024-12-13T15:27:16.369" v="976" actId="207"/>
          <ac:grpSpMkLst>
            <pc:docMk/>
            <pc:sldMk cId="1254402042" sldId="10054"/>
            <ac:grpSpMk id="28" creationId="{D4F3057B-1360-907C-4D9C-FB499A666BEB}"/>
          </ac:grpSpMkLst>
        </pc:grpChg>
        <pc:grpChg chg="add mod">
          <ac:chgData name="Dawn Paulson" userId="6944290824_tp_box_2" providerId="OAuth2" clId="{1FB57FC3-9B53-4D5D-81DE-098D49E6243F}" dt="2024-12-13T15:27:16.369" v="976" actId="207"/>
          <ac:grpSpMkLst>
            <pc:docMk/>
            <pc:sldMk cId="1254402042" sldId="10054"/>
            <ac:grpSpMk id="33" creationId="{EC4229AC-B12A-E4E6-565C-0D41C5E6906F}"/>
          </ac:grpSpMkLst>
        </pc:grpChg>
        <pc:graphicFrameChg chg="add mod">
          <ac:chgData name="Dawn Paulson" userId="6944290824_tp_box_2" providerId="OAuth2" clId="{1FB57FC3-9B53-4D5D-81DE-098D49E6243F}" dt="2024-12-13T15:30:08.798" v="996" actId="207"/>
          <ac:graphicFrameMkLst>
            <pc:docMk/>
            <pc:sldMk cId="1254402042" sldId="10054"/>
            <ac:graphicFrameMk id="10" creationId="{8C9117CE-20BA-726D-125F-1E58BA127A5E}"/>
          </ac:graphicFrameMkLst>
        </pc:graphicFrameChg>
        <pc:graphicFrameChg chg="add mod">
          <ac:chgData name="Dawn Paulson" userId="6944290824_tp_box_2" providerId="OAuth2" clId="{1FB57FC3-9B53-4D5D-81DE-098D49E6243F}" dt="2024-12-13T15:30:02.567" v="995" actId="207"/>
          <ac:graphicFrameMkLst>
            <pc:docMk/>
            <pc:sldMk cId="1254402042" sldId="10054"/>
            <ac:graphicFrameMk id="31" creationId="{1F72FEE7-1638-FAA6-4E6B-D2CEED3D62B4}"/>
          </ac:graphicFrameMkLst>
        </pc:graphicFrameChg>
        <pc:cxnChg chg="add mod">
          <ac:chgData name="Dawn Paulson" userId="6944290824_tp_box_2" providerId="OAuth2" clId="{1FB57FC3-9B53-4D5D-81DE-098D49E6243F}" dt="2024-12-03T15:30:54.966" v="520"/>
          <ac:cxnSpMkLst>
            <pc:docMk/>
            <pc:sldMk cId="1254402042" sldId="10054"/>
            <ac:cxnSpMk id="16" creationId="{A807D341-B68B-A6D0-3C4A-93077C42AF0F}"/>
          </ac:cxnSpMkLst>
        </pc:cxnChg>
        <pc:cxnChg chg="add mod">
          <ac:chgData name="Dawn Paulson" userId="6944290824_tp_box_2" providerId="OAuth2" clId="{1FB57FC3-9B53-4D5D-81DE-098D49E6243F}" dt="2024-12-03T15:30:54.966" v="520"/>
          <ac:cxnSpMkLst>
            <pc:docMk/>
            <pc:sldMk cId="1254402042" sldId="10054"/>
            <ac:cxnSpMk id="17" creationId="{0B0A8178-5785-F2EE-2229-D8F65EB9CE44}"/>
          </ac:cxnSpMkLst>
        </pc:cxn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514502525114324"/>
          <c:y val="8.6206896551724144E-2"/>
          <c:w val="0.86695685731606686"/>
          <c:h val="0.65416644040184635"/>
        </c:manualLayout>
      </c:layout>
      <c:barChart>
        <c:barDir val="col"/>
        <c:grouping val="clustered"/>
        <c:varyColors val="0"/>
        <c:ser>
          <c:idx val="0"/>
          <c:order val="0"/>
          <c:tx>
            <c:strRef>
              <c:f>Sheet1!$B$1</c:f>
              <c:strCache>
                <c:ptCount val="1"/>
                <c:pt idx="0">
                  <c:v>Multitarget DNA Test</c:v>
                </c:pt>
              </c:strCache>
            </c:strRef>
          </c:tx>
          <c:spPr>
            <a:solidFill>
              <a:srgbClr val="4472C4">
                <a:lumMod val="75000"/>
              </a:srgbClr>
            </a:solidFill>
          </c:spPr>
          <c:invertIfNegative val="0"/>
          <c:dLbls>
            <c:delete val="1"/>
          </c:dLbls>
          <c:cat>
            <c:strRef>
              <c:f>Sheet1!$A$2:$A$5</c:f>
              <c:strCache>
                <c:ptCount val="4"/>
                <c:pt idx="0">
                  <c:v>Proximal Cancer
(n=30)</c:v>
                </c:pt>
                <c:pt idx="1">
                  <c:v>Distal Cancer
(n=35)</c:v>
                </c:pt>
                <c:pt idx="2">
                  <c:v>Proximal Advanced
Precancerous Lesions
(n=431)</c:v>
                </c:pt>
                <c:pt idx="3">
                  <c:v>Distal Advanced
Precancerous Lesions
(n=325)</c:v>
                </c:pt>
              </c:strCache>
            </c:strRef>
          </c:cat>
          <c:val>
            <c:numRef>
              <c:f>Sheet1!$B$2:$B$5</c:f>
              <c:numCache>
                <c:formatCode>General</c:formatCode>
                <c:ptCount val="4"/>
                <c:pt idx="0">
                  <c:v>90</c:v>
                </c:pt>
                <c:pt idx="1">
                  <c:v>94</c:v>
                </c:pt>
                <c:pt idx="2">
                  <c:v>34</c:v>
                </c:pt>
                <c:pt idx="3">
                  <c:v>54</c:v>
                </c:pt>
              </c:numCache>
            </c:numRef>
          </c:val>
          <c:extLst>
            <c:ext xmlns:c16="http://schemas.microsoft.com/office/drawing/2014/chart" uri="{C3380CC4-5D6E-409C-BE32-E72D297353CC}">
              <c16:uniqueId val="{00000000-E09B-4BD7-AC20-CF3821B733F6}"/>
            </c:ext>
          </c:extLst>
        </c:ser>
        <c:ser>
          <c:idx val="1"/>
          <c:order val="1"/>
          <c:tx>
            <c:strRef>
              <c:f>Sheet1!$C$1</c:f>
              <c:strCache>
                <c:ptCount val="1"/>
                <c:pt idx="0">
                  <c:v>FIT</c:v>
                </c:pt>
              </c:strCache>
            </c:strRef>
          </c:tx>
          <c:spPr>
            <a:solidFill>
              <a:srgbClr val="FFFFFF">
                <a:lumMod val="65000"/>
              </a:srgbClr>
            </a:solidFill>
          </c:spPr>
          <c:invertIfNegative val="0"/>
          <c:dLbls>
            <c:delete val="1"/>
          </c:dLbls>
          <c:cat>
            <c:strRef>
              <c:f>Sheet1!$A$2:$A$5</c:f>
              <c:strCache>
                <c:ptCount val="4"/>
                <c:pt idx="0">
                  <c:v>Proximal Cancer
(n=30)</c:v>
                </c:pt>
                <c:pt idx="1">
                  <c:v>Distal Cancer
(n=35)</c:v>
                </c:pt>
                <c:pt idx="2">
                  <c:v>Proximal Advanced
Precancerous Lesions
(n=431)</c:v>
                </c:pt>
                <c:pt idx="3">
                  <c:v>Distal Advanced
Precancerous Lesions
(n=325)</c:v>
                </c:pt>
              </c:strCache>
            </c:strRef>
          </c:cat>
          <c:val>
            <c:numRef>
              <c:f>Sheet1!$C$2:$C$5</c:f>
              <c:numCache>
                <c:formatCode>General</c:formatCode>
                <c:ptCount val="4"/>
                <c:pt idx="0">
                  <c:v>65</c:v>
                </c:pt>
                <c:pt idx="1">
                  <c:v>80</c:v>
                </c:pt>
                <c:pt idx="2">
                  <c:v>15</c:v>
                </c:pt>
                <c:pt idx="3">
                  <c:v>35</c:v>
                </c:pt>
              </c:numCache>
            </c:numRef>
          </c:val>
          <c:extLst>
            <c:ext xmlns:c16="http://schemas.microsoft.com/office/drawing/2014/chart" uri="{C3380CC4-5D6E-409C-BE32-E72D297353CC}">
              <c16:uniqueId val="{00000001-E09B-4BD7-AC20-CF3821B733F6}"/>
            </c:ext>
          </c:extLst>
        </c:ser>
        <c:dLbls>
          <c:showLegendKey val="0"/>
          <c:showVal val="1"/>
          <c:showCatName val="0"/>
          <c:showSerName val="0"/>
          <c:showPercent val="0"/>
          <c:showBubbleSize val="0"/>
        </c:dLbls>
        <c:gapWidth val="100"/>
        <c:axId val="775011712"/>
        <c:axId val="689947776"/>
      </c:barChart>
      <c:catAx>
        <c:axId val="775011712"/>
        <c:scaling>
          <c:orientation val="minMax"/>
        </c:scaling>
        <c:delete val="0"/>
        <c:axPos val="b"/>
        <c:numFmt formatCode="General" sourceLinked="0"/>
        <c:majorTickMark val="out"/>
        <c:minorTickMark val="none"/>
        <c:tickLblPos val="nextTo"/>
        <c:crossAx val="689947776"/>
        <c:crosses val="autoZero"/>
        <c:auto val="1"/>
        <c:lblAlgn val="ctr"/>
        <c:lblOffset val="60"/>
        <c:noMultiLvlLbl val="0"/>
      </c:catAx>
      <c:valAx>
        <c:axId val="689947776"/>
        <c:scaling>
          <c:orientation val="minMax"/>
          <c:max val="100"/>
          <c:min val="0"/>
        </c:scaling>
        <c:delete val="0"/>
        <c:axPos val="l"/>
        <c:title>
          <c:tx>
            <c:rich>
              <a:bodyPr/>
              <a:lstStyle/>
              <a:p>
                <a:pPr>
                  <a:defRPr/>
                </a:pPr>
                <a:r>
                  <a:rPr lang="en-US" dirty="0"/>
                  <a:t>Sensitivity (%)</a:t>
                </a:r>
              </a:p>
            </c:rich>
          </c:tx>
          <c:overlay val="0"/>
        </c:title>
        <c:numFmt formatCode="General" sourceLinked="0"/>
        <c:majorTickMark val="out"/>
        <c:minorTickMark val="none"/>
        <c:tickLblPos val="nextTo"/>
        <c:crossAx val="775011712"/>
        <c:crosses val="autoZero"/>
        <c:crossBetween val="between"/>
        <c:majorUnit val="20"/>
      </c:valAx>
    </c:plotArea>
    <c:plotVisOnly val="1"/>
    <c:dispBlanksAs val="gap"/>
    <c:showDLblsOverMax val="0"/>
  </c:chart>
  <c:txPr>
    <a:bodyPr/>
    <a:lstStyle/>
    <a:p>
      <a:pPr>
        <a:defRPr sz="1000">
          <a:solidFill>
            <a:schemeClr val="tx1"/>
          </a:solidFill>
          <a:latin typeface="Arial" panose="020B0604020202020204" pitchFamily="34" charset="0"/>
          <a:cs typeface="Arial" panose="020B0604020202020204"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514502525114324"/>
          <c:y val="8.6206896551724144E-2"/>
          <c:w val="0.86695685731606686"/>
          <c:h val="0.65416644040184635"/>
        </c:manualLayout>
      </c:layout>
      <c:barChart>
        <c:barDir val="col"/>
        <c:grouping val="clustered"/>
        <c:varyColors val="0"/>
        <c:ser>
          <c:idx val="0"/>
          <c:order val="0"/>
          <c:tx>
            <c:strRef>
              <c:f>Sheet1!$B$1</c:f>
              <c:strCache>
                <c:ptCount val="1"/>
                <c:pt idx="0">
                  <c:v>Multitarget DNA Test</c:v>
                </c:pt>
              </c:strCache>
            </c:strRef>
          </c:tx>
          <c:spPr>
            <a:solidFill>
              <a:srgbClr val="4472C4">
                <a:lumMod val="75000"/>
              </a:srgbClr>
            </a:solidFill>
          </c:spPr>
          <c:invertIfNegative val="0"/>
          <c:dLbls>
            <c:delete val="1"/>
          </c:dLbls>
          <c:cat>
            <c:strRef>
              <c:f>Sheet1!$A$2:$A$6</c:f>
              <c:strCache>
                <c:ptCount val="5"/>
                <c:pt idx="0">
                  <c:v>Stage I
(n=29)</c:v>
                </c:pt>
                <c:pt idx="1">
                  <c:v>Stage II
(n=21)</c:v>
                </c:pt>
                <c:pt idx="2">
                  <c:v>Stage III
(n=10)</c:v>
                </c:pt>
                <c:pt idx="3">
                  <c:v>Stage IV
(N=4)</c:v>
                </c:pt>
                <c:pt idx="4">
                  <c:v>Stage I–III
(n=60)</c:v>
                </c:pt>
              </c:strCache>
            </c:strRef>
          </c:cat>
          <c:val>
            <c:numRef>
              <c:f>Sheet1!$B$2:$B$6</c:f>
              <c:numCache>
                <c:formatCode>General</c:formatCode>
                <c:ptCount val="5"/>
                <c:pt idx="0">
                  <c:v>88</c:v>
                </c:pt>
                <c:pt idx="1">
                  <c:v>100</c:v>
                </c:pt>
                <c:pt idx="2">
                  <c:v>90</c:v>
                </c:pt>
                <c:pt idx="3">
                  <c:v>75</c:v>
                </c:pt>
                <c:pt idx="4">
                  <c:v>93</c:v>
                </c:pt>
              </c:numCache>
            </c:numRef>
          </c:val>
          <c:extLst>
            <c:ext xmlns:c16="http://schemas.microsoft.com/office/drawing/2014/chart" uri="{C3380CC4-5D6E-409C-BE32-E72D297353CC}">
              <c16:uniqueId val="{00000000-6D01-4DC0-BB65-DF6A9B0E63D0}"/>
            </c:ext>
          </c:extLst>
        </c:ser>
        <c:ser>
          <c:idx val="1"/>
          <c:order val="1"/>
          <c:tx>
            <c:strRef>
              <c:f>Sheet1!$C$1</c:f>
              <c:strCache>
                <c:ptCount val="1"/>
                <c:pt idx="0">
                  <c:v>FIT</c:v>
                </c:pt>
              </c:strCache>
            </c:strRef>
          </c:tx>
          <c:spPr>
            <a:solidFill>
              <a:srgbClr val="FFFFFF">
                <a:lumMod val="65000"/>
              </a:srgbClr>
            </a:solidFill>
          </c:spPr>
          <c:invertIfNegative val="0"/>
          <c:dLbls>
            <c:delete val="1"/>
          </c:dLbls>
          <c:cat>
            <c:strRef>
              <c:f>Sheet1!$A$2:$A$6</c:f>
              <c:strCache>
                <c:ptCount val="5"/>
                <c:pt idx="0">
                  <c:v>Stage I
(n=29)</c:v>
                </c:pt>
                <c:pt idx="1">
                  <c:v>Stage II
(n=21)</c:v>
                </c:pt>
                <c:pt idx="2">
                  <c:v>Stage III
(n=10)</c:v>
                </c:pt>
                <c:pt idx="3">
                  <c:v>Stage IV
(N=4)</c:v>
                </c:pt>
                <c:pt idx="4">
                  <c:v>Stage I–III
(n=60)</c:v>
                </c:pt>
              </c:strCache>
            </c:strRef>
          </c:cat>
          <c:val>
            <c:numRef>
              <c:f>Sheet1!$C$2:$C$6</c:f>
              <c:numCache>
                <c:formatCode>General</c:formatCode>
                <c:ptCount val="5"/>
                <c:pt idx="0">
                  <c:v>65</c:v>
                </c:pt>
                <c:pt idx="1">
                  <c:v>76</c:v>
                </c:pt>
                <c:pt idx="2">
                  <c:v>90</c:v>
                </c:pt>
                <c:pt idx="3">
                  <c:v>75</c:v>
                </c:pt>
                <c:pt idx="4">
                  <c:v>73</c:v>
                </c:pt>
              </c:numCache>
            </c:numRef>
          </c:val>
          <c:extLst>
            <c:ext xmlns:c16="http://schemas.microsoft.com/office/drawing/2014/chart" uri="{C3380CC4-5D6E-409C-BE32-E72D297353CC}">
              <c16:uniqueId val="{00000001-6D01-4DC0-BB65-DF6A9B0E63D0}"/>
            </c:ext>
          </c:extLst>
        </c:ser>
        <c:dLbls>
          <c:showLegendKey val="0"/>
          <c:showVal val="1"/>
          <c:showCatName val="0"/>
          <c:showSerName val="0"/>
          <c:showPercent val="0"/>
          <c:showBubbleSize val="0"/>
        </c:dLbls>
        <c:gapWidth val="100"/>
        <c:axId val="695418880"/>
        <c:axId val="695420416"/>
      </c:barChart>
      <c:catAx>
        <c:axId val="695418880"/>
        <c:scaling>
          <c:orientation val="minMax"/>
        </c:scaling>
        <c:delete val="0"/>
        <c:axPos val="b"/>
        <c:numFmt formatCode="General" sourceLinked="0"/>
        <c:majorTickMark val="out"/>
        <c:minorTickMark val="none"/>
        <c:tickLblPos val="nextTo"/>
        <c:txPr>
          <a:bodyPr/>
          <a:lstStyle/>
          <a:p>
            <a:pPr>
              <a:defRPr>
                <a:solidFill>
                  <a:schemeClr val="tx1"/>
                </a:solidFill>
                <a:latin typeface="Arial" panose="020B0604020202020204" pitchFamily="34" charset="0"/>
                <a:cs typeface="Arial" panose="020B0604020202020204" pitchFamily="34" charset="0"/>
              </a:defRPr>
            </a:pPr>
            <a:endParaRPr lang="en-US"/>
          </a:p>
        </c:txPr>
        <c:crossAx val="695420416"/>
        <c:crosses val="autoZero"/>
        <c:auto val="1"/>
        <c:lblAlgn val="ctr"/>
        <c:lblOffset val="40"/>
        <c:noMultiLvlLbl val="0"/>
      </c:catAx>
      <c:valAx>
        <c:axId val="695420416"/>
        <c:scaling>
          <c:orientation val="minMax"/>
          <c:max val="100"/>
          <c:min val="0"/>
        </c:scaling>
        <c:delete val="0"/>
        <c:axPos val="l"/>
        <c:title>
          <c:tx>
            <c:rich>
              <a:bodyPr/>
              <a:lstStyle/>
              <a:p>
                <a:pPr>
                  <a:defRPr>
                    <a:solidFill>
                      <a:schemeClr val="tx1"/>
                    </a:solidFill>
                  </a:defRPr>
                </a:pPr>
                <a:r>
                  <a:rPr lang="en-US" dirty="0">
                    <a:solidFill>
                      <a:schemeClr val="tx1"/>
                    </a:solidFill>
                  </a:rPr>
                  <a:t>Sensitivity (%)</a:t>
                </a:r>
              </a:p>
            </c:rich>
          </c:tx>
          <c:layout>
            <c:manualLayout>
              <c:xMode val="edge"/>
              <c:yMode val="edge"/>
              <c:x val="0"/>
              <c:y val="0.19964069146529098"/>
            </c:manualLayout>
          </c:layout>
          <c:overlay val="0"/>
        </c:title>
        <c:numFmt formatCode="General" sourceLinked="0"/>
        <c:majorTickMark val="out"/>
        <c:minorTickMark val="none"/>
        <c:tickLblPos val="nextTo"/>
        <c:txPr>
          <a:bodyPr/>
          <a:lstStyle/>
          <a:p>
            <a:pPr>
              <a:defRPr>
                <a:solidFill>
                  <a:schemeClr val="tx1"/>
                </a:solidFill>
                <a:latin typeface="Arial" panose="020B0604020202020204" pitchFamily="34" charset="0"/>
                <a:cs typeface="Arial" panose="020B0604020202020204" pitchFamily="34" charset="0"/>
              </a:defRPr>
            </a:pPr>
            <a:endParaRPr lang="en-US"/>
          </a:p>
        </c:txPr>
        <c:crossAx val="695418880"/>
        <c:crosses val="autoZero"/>
        <c:crossBetween val="between"/>
        <c:majorUnit val="20"/>
      </c:valAx>
    </c:plotArea>
    <c:plotVisOnly val="1"/>
    <c:dispBlanksAs val="gap"/>
    <c:showDLblsOverMax val="0"/>
  </c:chart>
  <c:txPr>
    <a:bodyPr/>
    <a:lstStyle/>
    <a:p>
      <a:pPr>
        <a:defRPr sz="10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2259980660312195E-2"/>
          <c:y val="8.6206896551724144E-2"/>
          <c:w val="0.56481266596061452"/>
          <c:h val="0.63692506109150149"/>
        </c:manualLayout>
      </c:layout>
      <c:barChart>
        <c:barDir val="col"/>
        <c:grouping val="clustered"/>
        <c:varyColors val="0"/>
        <c:ser>
          <c:idx val="0"/>
          <c:order val="0"/>
          <c:tx>
            <c:strRef>
              <c:f>Sheet1!$B$1</c:f>
              <c:strCache>
                <c:ptCount val="1"/>
                <c:pt idx="0">
                  <c:v>mt-sDNA Test</c:v>
                </c:pt>
              </c:strCache>
            </c:strRef>
          </c:tx>
          <c:spPr>
            <a:solidFill>
              <a:srgbClr val="4472C4">
                <a:lumMod val="75000"/>
              </a:srgbClr>
            </a:solidFill>
            <a:ln w="28575">
              <a:noFill/>
            </a:ln>
          </c:spPr>
          <c:invertIfNegative val="0"/>
          <c:dLbls>
            <c:delete val="1"/>
          </c:dLbls>
          <c:cat>
            <c:strRef>
              <c:f>Sheet1!$A$2:$A$3</c:f>
              <c:strCache>
                <c:ptCount val="2"/>
                <c:pt idx="0">
                  <c:v>High-Grade Dysplasia
(n=39)</c:v>
                </c:pt>
                <c:pt idx="1">
                  <c:v>SSP ≥1.0 cm
(n=99)</c:v>
                </c:pt>
              </c:strCache>
            </c:strRef>
          </c:cat>
          <c:val>
            <c:numRef>
              <c:f>Sheet1!$B$2:$B$3</c:f>
              <c:numCache>
                <c:formatCode>General</c:formatCode>
                <c:ptCount val="2"/>
                <c:pt idx="0">
                  <c:v>68</c:v>
                </c:pt>
                <c:pt idx="1">
                  <c:v>44</c:v>
                </c:pt>
              </c:numCache>
            </c:numRef>
          </c:val>
          <c:extLst>
            <c:ext xmlns:c16="http://schemas.microsoft.com/office/drawing/2014/chart" uri="{C3380CC4-5D6E-409C-BE32-E72D297353CC}">
              <c16:uniqueId val="{00000000-8692-4970-93BF-55522343EE3E}"/>
            </c:ext>
          </c:extLst>
        </c:ser>
        <c:ser>
          <c:idx val="1"/>
          <c:order val="1"/>
          <c:tx>
            <c:strRef>
              <c:f>Sheet1!$C$1</c:f>
              <c:strCache>
                <c:ptCount val="1"/>
                <c:pt idx="0">
                  <c:v>FIT</c:v>
                </c:pt>
              </c:strCache>
            </c:strRef>
          </c:tx>
          <c:spPr>
            <a:solidFill>
              <a:srgbClr val="FFFFFF">
                <a:lumMod val="65000"/>
              </a:srgbClr>
            </a:solidFill>
            <a:ln w="44450">
              <a:noFill/>
            </a:ln>
          </c:spPr>
          <c:invertIfNegative val="0"/>
          <c:dLbls>
            <c:delete val="1"/>
          </c:dLbls>
          <c:cat>
            <c:strRef>
              <c:f>Sheet1!$A$2:$A$3</c:f>
              <c:strCache>
                <c:ptCount val="2"/>
                <c:pt idx="0">
                  <c:v>High-Grade Dysplasia
(n=39)</c:v>
                </c:pt>
                <c:pt idx="1">
                  <c:v>SSP ≥1.0 cm
(n=99)</c:v>
                </c:pt>
              </c:strCache>
            </c:strRef>
          </c:cat>
          <c:val>
            <c:numRef>
              <c:f>Sheet1!$C$2:$C$3</c:f>
              <c:numCache>
                <c:formatCode>General</c:formatCode>
                <c:ptCount val="2"/>
                <c:pt idx="0">
                  <c:v>46</c:v>
                </c:pt>
                <c:pt idx="1">
                  <c:v>5</c:v>
                </c:pt>
              </c:numCache>
            </c:numRef>
          </c:val>
          <c:extLst>
            <c:ext xmlns:c16="http://schemas.microsoft.com/office/drawing/2014/chart" uri="{C3380CC4-5D6E-409C-BE32-E72D297353CC}">
              <c16:uniqueId val="{00000001-8692-4970-93BF-55522343EE3E}"/>
            </c:ext>
          </c:extLst>
        </c:ser>
        <c:dLbls>
          <c:showLegendKey val="0"/>
          <c:showVal val="1"/>
          <c:showCatName val="0"/>
          <c:showSerName val="0"/>
          <c:showPercent val="0"/>
          <c:showBubbleSize val="0"/>
        </c:dLbls>
        <c:gapWidth val="100"/>
        <c:axId val="762385152"/>
        <c:axId val="762386688"/>
      </c:barChart>
      <c:catAx>
        <c:axId val="762385152"/>
        <c:scaling>
          <c:orientation val="minMax"/>
        </c:scaling>
        <c:delete val="0"/>
        <c:axPos val="b"/>
        <c:numFmt formatCode="General" sourceLinked="0"/>
        <c:majorTickMark val="out"/>
        <c:minorTickMark val="none"/>
        <c:tickLblPos val="nextTo"/>
        <c:txPr>
          <a:bodyPr/>
          <a:lstStyle/>
          <a:p>
            <a:pPr>
              <a:defRPr>
                <a:solidFill>
                  <a:schemeClr val="tx1"/>
                </a:solidFill>
                <a:latin typeface="Arial" panose="020B0604020202020204" pitchFamily="34" charset="0"/>
                <a:cs typeface="Arial" panose="020B0604020202020204" pitchFamily="34" charset="0"/>
              </a:defRPr>
            </a:pPr>
            <a:endParaRPr lang="en-US"/>
          </a:p>
        </c:txPr>
        <c:crossAx val="762386688"/>
        <c:crosses val="autoZero"/>
        <c:auto val="1"/>
        <c:lblAlgn val="ctr"/>
        <c:lblOffset val="40"/>
        <c:noMultiLvlLbl val="0"/>
      </c:catAx>
      <c:valAx>
        <c:axId val="762386688"/>
        <c:scaling>
          <c:orientation val="minMax"/>
          <c:max val="100"/>
          <c:min val="0"/>
        </c:scaling>
        <c:delete val="0"/>
        <c:axPos val="l"/>
        <c:title>
          <c:tx>
            <c:rich>
              <a:bodyPr/>
              <a:lstStyle/>
              <a:p>
                <a:pPr>
                  <a:defRPr>
                    <a:solidFill>
                      <a:schemeClr val="tx1"/>
                    </a:solidFill>
                    <a:latin typeface="Arial" panose="020B0604020202020204" pitchFamily="34" charset="0"/>
                    <a:cs typeface="Arial" panose="020B0604020202020204" pitchFamily="34" charset="0"/>
                  </a:defRPr>
                </a:pPr>
                <a:r>
                  <a:rPr lang="en-US" dirty="0">
                    <a:solidFill>
                      <a:schemeClr val="tx1"/>
                    </a:solidFill>
                    <a:latin typeface="Arial" panose="020B0604020202020204" pitchFamily="34" charset="0"/>
                    <a:cs typeface="Arial" panose="020B0604020202020204" pitchFamily="34" charset="0"/>
                  </a:rPr>
                  <a:t>Sensitivity (%)</a:t>
                </a:r>
              </a:p>
            </c:rich>
          </c:tx>
          <c:layout>
            <c:manualLayout>
              <c:xMode val="edge"/>
              <c:yMode val="edge"/>
              <c:x val="1.9493177387914229E-3"/>
              <c:y val="0.21068965517241378"/>
            </c:manualLayout>
          </c:layout>
          <c:overlay val="0"/>
        </c:title>
        <c:numFmt formatCode="General" sourceLinked="0"/>
        <c:majorTickMark val="out"/>
        <c:minorTickMark val="none"/>
        <c:tickLblPos val="nextTo"/>
        <c:txPr>
          <a:bodyPr/>
          <a:lstStyle/>
          <a:p>
            <a:pPr>
              <a:defRPr>
                <a:solidFill>
                  <a:schemeClr val="tx1"/>
                </a:solidFill>
                <a:latin typeface="Arial" panose="020B0604020202020204" pitchFamily="34" charset="0"/>
                <a:cs typeface="Arial" panose="020B0604020202020204" pitchFamily="34" charset="0"/>
              </a:defRPr>
            </a:pPr>
            <a:endParaRPr lang="en-US"/>
          </a:p>
        </c:txPr>
        <c:crossAx val="762385152"/>
        <c:crosses val="autoZero"/>
        <c:crossBetween val="between"/>
        <c:majorUnit val="20"/>
      </c:valAx>
    </c:plotArea>
    <c:legend>
      <c:legendPos val="b"/>
      <c:layout>
        <c:manualLayout>
          <c:xMode val="edge"/>
          <c:yMode val="edge"/>
          <c:x val="0.53447309162289469"/>
          <c:y val="0.87835034544388513"/>
          <c:w val="0.2921147795122101"/>
          <c:h val="0.10440809122997555"/>
        </c:manualLayout>
      </c:layout>
      <c:overlay val="0"/>
      <c:txPr>
        <a:bodyPr/>
        <a:lstStyle/>
        <a:p>
          <a:pPr>
            <a:defRPr>
              <a:solidFill>
                <a:schemeClr val="tx1"/>
              </a:solidFill>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0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514502525114324"/>
          <c:y val="8.6206896551724144E-2"/>
          <c:w val="0.86695685731606686"/>
          <c:h val="0.63692506109150149"/>
        </c:manualLayout>
      </c:layout>
      <c:barChart>
        <c:barDir val="col"/>
        <c:grouping val="clustered"/>
        <c:varyColors val="0"/>
        <c:ser>
          <c:idx val="0"/>
          <c:order val="0"/>
          <c:tx>
            <c:strRef>
              <c:f>Sheet1!$B$1</c:f>
              <c:strCache>
                <c:ptCount val="1"/>
                <c:pt idx="0">
                  <c:v>Multitarget DNA Test</c:v>
                </c:pt>
              </c:strCache>
            </c:strRef>
          </c:tx>
          <c:spPr>
            <a:solidFill>
              <a:srgbClr val="4472C4">
                <a:lumMod val="75000"/>
              </a:srgbClr>
            </a:solidFill>
          </c:spPr>
          <c:invertIfNegative val="0"/>
          <c:dLbls>
            <c:delete val="1"/>
          </c:dLbls>
          <c:cat>
            <c:strRef>
              <c:f>Sheet1!$A$2:$A$6</c:f>
              <c:strCache>
                <c:ptCount val="5"/>
                <c:pt idx="0">
                  <c:v>≤0.5 cm
(n=10)</c:v>
                </c:pt>
                <c:pt idx="1">
                  <c:v>&gt;0.5 to &lt;1.0 cm
(n=56)</c:v>
                </c:pt>
                <c:pt idx="2">
                  <c:v>1.0 to 1.9 cm
(n=574)</c:v>
                </c:pt>
                <c:pt idx="3">
                  <c:v>2.0 to 2.9 cm
(n=79)</c:v>
                </c:pt>
                <c:pt idx="4">
                  <c:v>≥3.0 cm
(n=38)</c:v>
                </c:pt>
              </c:strCache>
            </c:strRef>
          </c:cat>
          <c:val>
            <c:numRef>
              <c:f>Sheet1!$B$2:$B$6</c:f>
              <c:numCache>
                <c:formatCode>General</c:formatCode>
                <c:ptCount val="5"/>
                <c:pt idx="0">
                  <c:v>20</c:v>
                </c:pt>
                <c:pt idx="1">
                  <c:v>33</c:v>
                </c:pt>
                <c:pt idx="2">
                  <c:v>39</c:v>
                </c:pt>
                <c:pt idx="3">
                  <c:v>65</c:v>
                </c:pt>
                <c:pt idx="4">
                  <c:v>67</c:v>
                </c:pt>
              </c:numCache>
            </c:numRef>
          </c:val>
          <c:extLst>
            <c:ext xmlns:c16="http://schemas.microsoft.com/office/drawing/2014/chart" uri="{C3380CC4-5D6E-409C-BE32-E72D297353CC}">
              <c16:uniqueId val="{00000000-DE66-4FD5-B32B-010B000E6C9C}"/>
            </c:ext>
          </c:extLst>
        </c:ser>
        <c:ser>
          <c:idx val="1"/>
          <c:order val="1"/>
          <c:tx>
            <c:strRef>
              <c:f>Sheet1!$C$1</c:f>
              <c:strCache>
                <c:ptCount val="1"/>
                <c:pt idx="0">
                  <c:v>FIT</c:v>
                </c:pt>
              </c:strCache>
            </c:strRef>
          </c:tx>
          <c:spPr>
            <a:solidFill>
              <a:srgbClr val="FFFFFF">
                <a:lumMod val="65000"/>
              </a:srgbClr>
            </a:solidFill>
          </c:spPr>
          <c:invertIfNegative val="0"/>
          <c:dLbls>
            <c:delete val="1"/>
          </c:dLbls>
          <c:cat>
            <c:strRef>
              <c:f>Sheet1!$A$2:$A$6</c:f>
              <c:strCache>
                <c:ptCount val="5"/>
                <c:pt idx="0">
                  <c:v>≤0.5 cm
(n=10)</c:v>
                </c:pt>
                <c:pt idx="1">
                  <c:v>&gt;0.5 to &lt;1.0 cm
(n=56)</c:v>
                </c:pt>
                <c:pt idx="2">
                  <c:v>1.0 to 1.9 cm
(n=574)</c:v>
                </c:pt>
                <c:pt idx="3">
                  <c:v>2.0 to 2.9 cm
(n=79)</c:v>
                </c:pt>
                <c:pt idx="4">
                  <c:v>≥3.0 cm
(n=38)</c:v>
                </c:pt>
              </c:strCache>
            </c:strRef>
          </c:cat>
          <c:val>
            <c:numRef>
              <c:f>Sheet1!$C$2:$C$6</c:f>
              <c:numCache>
                <c:formatCode>General</c:formatCode>
                <c:ptCount val="5"/>
                <c:pt idx="0">
                  <c:v>20</c:v>
                </c:pt>
                <c:pt idx="1">
                  <c:v>15</c:v>
                </c:pt>
                <c:pt idx="2">
                  <c:v>22</c:v>
                </c:pt>
                <c:pt idx="3">
                  <c:v>44</c:v>
                </c:pt>
                <c:pt idx="4">
                  <c:v>43</c:v>
                </c:pt>
              </c:numCache>
            </c:numRef>
          </c:val>
          <c:extLst>
            <c:ext xmlns:c16="http://schemas.microsoft.com/office/drawing/2014/chart" uri="{C3380CC4-5D6E-409C-BE32-E72D297353CC}">
              <c16:uniqueId val="{00000001-DE66-4FD5-B32B-010B000E6C9C}"/>
            </c:ext>
          </c:extLst>
        </c:ser>
        <c:dLbls>
          <c:showLegendKey val="0"/>
          <c:showVal val="1"/>
          <c:showCatName val="0"/>
          <c:showSerName val="0"/>
          <c:showPercent val="0"/>
          <c:showBubbleSize val="0"/>
        </c:dLbls>
        <c:gapWidth val="100"/>
        <c:axId val="774848512"/>
        <c:axId val="774850048"/>
      </c:barChart>
      <c:catAx>
        <c:axId val="774848512"/>
        <c:scaling>
          <c:orientation val="minMax"/>
        </c:scaling>
        <c:delete val="0"/>
        <c:axPos val="b"/>
        <c:numFmt formatCode="General" sourceLinked="0"/>
        <c:majorTickMark val="out"/>
        <c:minorTickMark val="none"/>
        <c:tickLblPos val="nextTo"/>
        <c:txPr>
          <a:bodyPr/>
          <a:lstStyle/>
          <a:p>
            <a:pPr>
              <a:defRPr>
                <a:solidFill>
                  <a:schemeClr val="tx1"/>
                </a:solidFill>
                <a:latin typeface="Arial" panose="020B0604020202020204" pitchFamily="34" charset="0"/>
                <a:cs typeface="Arial" panose="020B0604020202020204" pitchFamily="34" charset="0"/>
              </a:defRPr>
            </a:pPr>
            <a:endParaRPr lang="en-US"/>
          </a:p>
        </c:txPr>
        <c:crossAx val="774850048"/>
        <c:crosses val="autoZero"/>
        <c:auto val="1"/>
        <c:lblAlgn val="ctr"/>
        <c:lblOffset val="40"/>
        <c:noMultiLvlLbl val="0"/>
      </c:catAx>
      <c:valAx>
        <c:axId val="774850048"/>
        <c:scaling>
          <c:orientation val="minMax"/>
          <c:max val="100"/>
          <c:min val="0"/>
        </c:scaling>
        <c:delete val="0"/>
        <c:axPos val="l"/>
        <c:title>
          <c:tx>
            <c:rich>
              <a:bodyPr/>
              <a:lstStyle/>
              <a:p>
                <a:pPr>
                  <a:defRPr>
                    <a:solidFill>
                      <a:schemeClr val="tx1"/>
                    </a:solidFill>
                    <a:latin typeface="Arial" panose="020B0604020202020204" pitchFamily="34" charset="0"/>
                    <a:cs typeface="Arial" panose="020B0604020202020204" pitchFamily="34" charset="0"/>
                  </a:defRPr>
                </a:pPr>
                <a:r>
                  <a:rPr lang="en-US" dirty="0">
                    <a:solidFill>
                      <a:schemeClr val="tx1"/>
                    </a:solidFill>
                    <a:latin typeface="Arial" panose="020B0604020202020204" pitchFamily="34" charset="0"/>
                    <a:cs typeface="Arial" panose="020B0604020202020204" pitchFamily="34" charset="0"/>
                  </a:rPr>
                  <a:t>Sensitivity (%)</a:t>
                </a:r>
              </a:p>
            </c:rich>
          </c:tx>
          <c:overlay val="0"/>
        </c:title>
        <c:numFmt formatCode="General" sourceLinked="0"/>
        <c:majorTickMark val="out"/>
        <c:minorTickMark val="none"/>
        <c:tickLblPos val="nextTo"/>
        <c:txPr>
          <a:bodyPr/>
          <a:lstStyle/>
          <a:p>
            <a:pPr>
              <a:defRPr>
                <a:solidFill>
                  <a:schemeClr val="tx1"/>
                </a:solidFill>
                <a:latin typeface="Arial" panose="020B0604020202020204" pitchFamily="34" charset="0"/>
                <a:cs typeface="Arial" panose="020B0604020202020204" pitchFamily="34" charset="0"/>
              </a:defRPr>
            </a:pPr>
            <a:endParaRPr lang="en-US"/>
          </a:p>
        </c:txPr>
        <c:crossAx val="774848512"/>
        <c:crosses val="autoZero"/>
        <c:crossBetween val="between"/>
        <c:majorUnit val="20"/>
      </c:valAx>
    </c:plotArea>
    <c:plotVisOnly val="1"/>
    <c:dispBlanksAs val="gap"/>
    <c:showDLblsOverMax val="0"/>
  </c:chart>
  <c:txPr>
    <a:bodyPr/>
    <a:lstStyle/>
    <a:p>
      <a:pPr>
        <a:defRPr sz="100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strCache>
            </c:strRef>
          </c:tx>
          <c:spPr>
            <a:ln w="12700">
              <a:noFill/>
            </a:ln>
          </c:spPr>
          <c:dPt>
            <c:idx val="0"/>
            <c:bubble3D val="0"/>
            <c:spPr>
              <a:solidFill>
                <a:srgbClr val="FFC000"/>
              </a:solidFill>
              <a:ln w="12700">
                <a:noFill/>
              </a:ln>
              <a:effectLst/>
            </c:spPr>
            <c:extLst>
              <c:ext xmlns:c16="http://schemas.microsoft.com/office/drawing/2014/chart" uri="{C3380CC4-5D6E-409C-BE32-E72D297353CC}">
                <c16:uniqueId val="{00000001-A8B3-4E39-9651-A90601A9D4DE}"/>
              </c:ext>
            </c:extLst>
          </c:dPt>
          <c:dPt>
            <c:idx val="1"/>
            <c:bubble3D val="0"/>
            <c:spPr>
              <a:solidFill>
                <a:schemeClr val="accent5">
                  <a:lumMod val="60000"/>
                  <a:lumOff val="40000"/>
                </a:schemeClr>
              </a:solidFill>
              <a:ln w="12700">
                <a:noFill/>
              </a:ln>
              <a:effectLst/>
            </c:spPr>
            <c:extLst>
              <c:ext xmlns:c16="http://schemas.microsoft.com/office/drawing/2014/chart" uri="{C3380CC4-5D6E-409C-BE32-E72D297353CC}">
                <c16:uniqueId val="{00000003-A8B3-4E39-9651-A90601A9D4DE}"/>
              </c:ext>
            </c:extLst>
          </c:dPt>
          <c:dPt>
            <c:idx val="2"/>
            <c:bubble3D val="0"/>
            <c:spPr>
              <a:solidFill>
                <a:schemeClr val="accent3">
                  <a:lumMod val="75000"/>
                </a:schemeClr>
              </a:solidFill>
              <a:ln w="12700">
                <a:noFill/>
              </a:ln>
              <a:effectLst/>
            </c:spPr>
            <c:extLst>
              <c:ext xmlns:c16="http://schemas.microsoft.com/office/drawing/2014/chart" uri="{C3380CC4-5D6E-409C-BE32-E72D297353CC}">
                <c16:uniqueId val="{00000005-A8B3-4E39-9651-A90601A9D4DE}"/>
              </c:ext>
            </c:extLst>
          </c:dPt>
          <c:dPt>
            <c:idx val="3"/>
            <c:bubble3D val="0"/>
            <c:spPr>
              <a:solidFill>
                <a:schemeClr val="accent1">
                  <a:lumMod val="75000"/>
                </a:schemeClr>
              </a:solidFill>
              <a:ln w="12700">
                <a:noFill/>
              </a:ln>
              <a:effectLst/>
            </c:spPr>
            <c:extLst>
              <c:ext xmlns:c16="http://schemas.microsoft.com/office/drawing/2014/chart" uri="{C3380CC4-5D6E-409C-BE32-E72D297353CC}">
                <c16:uniqueId val="{00000007-A8B3-4E39-9651-A90601A9D4DE}"/>
              </c:ext>
            </c:extLst>
          </c:dPt>
          <c:cat>
            <c:strRef>
              <c:f>Sheet1!$A$2:$A$5</c:f>
              <c:strCache>
                <c:ptCount val="4"/>
                <c:pt idx="0">
                  <c:v>Cancer</c:v>
                </c:pt>
                <c:pt idx="1">
                  <c:v>Advanced adenoma</c:v>
                </c:pt>
                <c:pt idx="2">
                  <c:v>Nonadvanced adenoma</c:v>
                </c:pt>
                <c:pt idx="3">
                  <c:v>Negative findings</c:v>
                </c:pt>
              </c:strCache>
            </c:strRef>
          </c:cat>
          <c:val>
            <c:numRef>
              <c:f>Sheet1!$B$2:$B$5</c:f>
              <c:numCache>
                <c:formatCode>0.00</c:formatCode>
                <c:ptCount val="4"/>
                <c:pt idx="0">
                  <c:v>3.7</c:v>
                </c:pt>
                <c:pt idx="1">
                  <c:v>19.899999999999999</c:v>
                </c:pt>
                <c:pt idx="2">
                  <c:v>30.9</c:v>
                </c:pt>
                <c:pt idx="3">
                  <c:v>45.4</c:v>
                </c:pt>
              </c:numCache>
            </c:numRef>
          </c:val>
          <c:extLst>
            <c:ext xmlns:c16="http://schemas.microsoft.com/office/drawing/2014/chart" uri="{C3380CC4-5D6E-409C-BE32-E72D297353CC}">
              <c16:uniqueId val="{00000008-A8B3-4E39-9651-A90601A9D4DE}"/>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2"/>
          </a:solidFill>
        </a:defRPr>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strCache>
            </c:strRef>
          </c:tx>
          <c:spPr>
            <a:ln>
              <a:noFill/>
            </a:ln>
          </c:spPr>
          <c:dPt>
            <c:idx val="0"/>
            <c:bubble3D val="0"/>
            <c:spPr>
              <a:solidFill>
                <a:srgbClr val="FFC000"/>
              </a:solidFill>
              <a:ln w="19050">
                <a:noFill/>
              </a:ln>
              <a:effectLst/>
            </c:spPr>
            <c:extLst>
              <c:ext xmlns:c16="http://schemas.microsoft.com/office/drawing/2014/chart" uri="{C3380CC4-5D6E-409C-BE32-E72D297353CC}">
                <c16:uniqueId val="{00000001-14A9-4966-9F4D-EF60F8F2F1D7}"/>
              </c:ext>
            </c:extLst>
          </c:dPt>
          <c:dPt>
            <c:idx val="1"/>
            <c:bubble3D val="0"/>
            <c:spPr>
              <a:solidFill>
                <a:schemeClr val="accent5">
                  <a:lumMod val="60000"/>
                  <a:lumOff val="40000"/>
                </a:schemeClr>
              </a:solidFill>
              <a:ln w="19050">
                <a:noFill/>
              </a:ln>
              <a:effectLst/>
            </c:spPr>
            <c:extLst>
              <c:ext xmlns:c16="http://schemas.microsoft.com/office/drawing/2014/chart" uri="{C3380CC4-5D6E-409C-BE32-E72D297353CC}">
                <c16:uniqueId val="{00000003-14A9-4966-9F4D-EF60F8F2F1D7}"/>
              </c:ext>
            </c:extLst>
          </c:dPt>
          <c:dPt>
            <c:idx val="2"/>
            <c:bubble3D val="0"/>
            <c:spPr>
              <a:solidFill>
                <a:schemeClr val="accent3">
                  <a:lumMod val="75000"/>
                </a:schemeClr>
              </a:solidFill>
              <a:ln w="12700">
                <a:noFill/>
              </a:ln>
              <a:effectLst/>
            </c:spPr>
            <c:extLst>
              <c:ext xmlns:c16="http://schemas.microsoft.com/office/drawing/2014/chart" uri="{C3380CC4-5D6E-409C-BE32-E72D297353CC}">
                <c16:uniqueId val="{00000005-14A9-4966-9F4D-EF60F8F2F1D7}"/>
              </c:ext>
            </c:extLst>
          </c:dPt>
          <c:dPt>
            <c:idx val="3"/>
            <c:bubble3D val="0"/>
            <c:spPr>
              <a:solidFill>
                <a:schemeClr val="accent1">
                  <a:lumMod val="75000"/>
                </a:schemeClr>
              </a:solidFill>
              <a:ln w="12700">
                <a:noFill/>
              </a:ln>
              <a:effectLst/>
            </c:spPr>
            <c:extLst>
              <c:ext xmlns:c16="http://schemas.microsoft.com/office/drawing/2014/chart" uri="{C3380CC4-5D6E-409C-BE32-E72D297353CC}">
                <c16:uniqueId val="{00000007-14A9-4966-9F4D-EF60F8F2F1D7}"/>
              </c:ext>
            </c:extLst>
          </c:dPt>
          <c:cat>
            <c:strRef>
              <c:f>Sheet1!$A$2:$A$5</c:f>
              <c:strCache>
                <c:ptCount val="4"/>
                <c:pt idx="0">
                  <c:v>Cancer</c:v>
                </c:pt>
                <c:pt idx="1">
                  <c:v>Advanced adenoma</c:v>
                </c:pt>
                <c:pt idx="2">
                  <c:v>Nonadvanced adenoma</c:v>
                </c:pt>
                <c:pt idx="3">
                  <c:v>Negative findings</c:v>
                </c:pt>
              </c:strCache>
            </c:strRef>
          </c:cat>
          <c:val>
            <c:numRef>
              <c:f>Sheet1!$B$2:$B$5</c:f>
              <c:numCache>
                <c:formatCode>0%</c:formatCode>
                <c:ptCount val="4"/>
                <c:pt idx="0">
                  <c:v>0.01</c:v>
                </c:pt>
                <c:pt idx="1">
                  <c:v>5.1999999999999998E-2</c:v>
                </c:pt>
                <c:pt idx="2">
                  <c:v>0.28599999999999998</c:v>
                </c:pt>
                <c:pt idx="3">
                  <c:v>0.66100000000000003</c:v>
                </c:pt>
              </c:numCache>
            </c:numRef>
          </c:val>
          <c:extLst>
            <c:ext xmlns:c16="http://schemas.microsoft.com/office/drawing/2014/chart" uri="{C3380CC4-5D6E-409C-BE32-E72D297353CC}">
              <c16:uniqueId val="{00000008-14A9-4966-9F4D-EF60F8F2F1D7}"/>
            </c:ext>
          </c:extLst>
        </c:ser>
        <c:dLbls>
          <c:dLblPos val="bestFit"/>
          <c:showLegendKey val="0"/>
          <c:showVal val="0"/>
          <c:showCatName val="0"/>
          <c:showSerName val="0"/>
          <c:showPercent val="0"/>
          <c:showBubbleSize val="0"/>
          <c:showLeaderLines val="0"/>
        </c:dLbls>
        <c:firstSliceAng val="0"/>
      </c:pieChart>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2"/>
          </a:solidFil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strCache>
            </c:strRef>
          </c:tx>
          <c:spPr>
            <a:ln w="12700">
              <a:noFill/>
            </a:ln>
          </c:spPr>
          <c:dPt>
            <c:idx val="0"/>
            <c:bubble3D val="0"/>
            <c:spPr>
              <a:solidFill>
                <a:srgbClr val="E9A10E"/>
              </a:solidFill>
              <a:ln w="12700">
                <a:noFill/>
              </a:ln>
              <a:effectLst/>
            </c:spPr>
            <c:extLst>
              <c:ext xmlns:c16="http://schemas.microsoft.com/office/drawing/2014/chart" uri="{C3380CC4-5D6E-409C-BE32-E72D297353CC}">
                <c16:uniqueId val="{00000001-46A5-4CA3-A842-818150FA28E1}"/>
              </c:ext>
            </c:extLst>
          </c:dPt>
          <c:dPt>
            <c:idx val="1"/>
            <c:bubble3D val="0"/>
            <c:spPr>
              <a:solidFill>
                <a:schemeClr val="accent5">
                  <a:lumMod val="60000"/>
                  <a:lumOff val="40000"/>
                </a:schemeClr>
              </a:solidFill>
              <a:ln w="12700">
                <a:noFill/>
              </a:ln>
              <a:effectLst/>
            </c:spPr>
            <c:extLst>
              <c:ext xmlns:c16="http://schemas.microsoft.com/office/drawing/2014/chart" uri="{C3380CC4-5D6E-409C-BE32-E72D297353CC}">
                <c16:uniqueId val="{00000003-46A5-4CA3-A842-818150FA28E1}"/>
              </c:ext>
            </c:extLst>
          </c:dPt>
          <c:dPt>
            <c:idx val="2"/>
            <c:bubble3D val="0"/>
            <c:spPr>
              <a:solidFill>
                <a:schemeClr val="accent3">
                  <a:lumMod val="75000"/>
                </a:schemeClr>
              </a:solidFill>
              <a:ln w="12700">
                <a:noFill/>
              </a:ln>
              <a:effectLst/>
            </c:spPr>
            <c:extLst>
              <c:ext xmlns:c16="http://schemas.microsoft.com/office/drawing/2014/chart" uri="{C3380CC4-5D6E-409C-BE32-E72D297353CC}">
                <c16:uniqueId val="{00000005-46A5-4CA3-A842-818150FA28E1}"/>
              </c:ext>
            </c:extLst>
          </c:dPt>
          <c:dPt>
            <c:idx val="3"/>
            <c:bubble3D val="0"/>
            <c:spPr>
              <a:solidFill>
                <a:schemeClr val="accent1">
                  <a:lumMod val="75000"/>
                </a:schemeClr>
              </a:solidFill>
              <a:ln w="12700">
                <a:noFill/>
              </a:ln>
              <a:effectLst/>
            </c:spPr>
            <c:extLst>
              <c:ext xmlns:c16="http://schemas.microsoft.com/office/drawing/2014/chart" uri="{C3380CC4-5D6E-409C-BE32-E72D297353CC}">
                <c16:uniqueId val="{00000007-46A5-4CA3-A842-818150FA28E1}"/>
              </c:ext>
            </c:extLst>
          </c:dPt>
          <c:cat>
            <c:strRef>
              <c:f>Sheet1!$A$2:$A$5</c:f>
              <c:strCache>
                <c:ptCount val="4"/>
                <c:pt idx="0">
                  <c:v>Cancer</c:v>
                </c:pt>
                <c:pt idx="1">
                  <c:v>Advanced adenoma</c:v>
                </c:pt>
                <c:pt idx="2">
                  <c:v>Nonadvanced adenoma</c:v>
                </c:pt>
                <c:pt idx="3">
                  <c:v>Negative findings</c:v>
                </c:pt>
              </c:strCache>
            </c:strRef>
          </c:cat>
          <c:val>
            <c:numRef>
              <c:f>Sheet1!$B$2:$B$5</c:f>
              <c:numCache>
                <c:formatCode>0.00</c:formatCode>
                <c:ptCount val="4"/>
                <c:pt idx="0">
                  <c:v>6.9000000000000006E-2</c:v>
                </c:pt>
                <c:pt idx="1">
                  <c:v>0.25900000000000001</c:v>
                </c:pt>
                <c:pt idx="2">
                  <c:v>0.316</c:v>
                </c:pt>
                <c:pt idx="3">
                  <c:v>0.35599999999999998</c:v>
                </c:pt>
              </c:numCache>
            </c:numRef>
          </c:val>
          <c:extLst>
            <c:ext xmlns:c16="http://schemas.microsoft.com/office/drawing/2014/chart" uri="{C3380CC4-5D6E-409C-BE32-E72D297353CC}">
              <c16:uniqueId val="{00000008-46A5-4CA3-A842-818150FA28E1}"/>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2"/>
          </a:solidFill>
        </a:defRPr>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strCache>
            </c:strRef>
          </c:tx>
          <c:spPr>
            <a:ln>
              <a:noFill/>
            </a:ln>
          </c:spPr>
          <c:dPt>
            <c:idx val="0"/>
            <c:bubble3D val="0"/>
            <c:spPr>
              <a:solidFill>
                <a:srgbClr val="FFC000"/>
              </a:solidFill>
              <a:ln w="19050">
                <a:noFill/>
              </a:ln>
              <a:effectLst/>
            </c:spPr>
            <c:extLst>
              <c:ext xmlns:c16="http://schemas.microsoft.com/office/drawing/2014/chart" uri="{C3380CC4-5D6E-409C-BE32-E72D297353CC}">
                <c16:uniqueId val="{00000001-7FFD-46C4-AEF6-C2029A2ACA6C}"/>
              </c:ext>
            </c:extLst>
          </c:dPt>
          <c:dPt>
            <c:idx val="1"/>
            <c:bubble3D val="0"/>
            <c:spPr>
              <a:solidFill>
                <a:schemeClr val="accent5">
                  <a:lumMod val="60000"/>
                  <a:lumOff val="40000"/>
                </a:schemeClr>
              </a:solidFill>
              <a:ln w="19050">
                <a:noFill/>
              </a:ln>
              <a:effectLst/>
            </c:spPr>
            <c:extLst>
              <c:ext xmlns:c16="http://schemas.microsoft.com/office/drawing/2014/chart" uri="{C3380CC4-5D6E-409C-BE32-E72D297353CC}">
                <c16:uniqueId val="{00000003-7FFD-46C4-AEF6-C2029A2ACA6C}"/>
              </c:ext>
            </c:extLst>
          </c:dPt>
          <c:dPt>
            <c:idx val="2"/>
            <c:bubble3D val="0"/>
            <c:spPr>
              <a:solidFill>
                <a:schemeClr val="accent3">
                  <a:lumMod val="75000"/>
                </a:schemeClr>
              </a:solidFill>
              <a:ln w="12700">
                <a:noFill/>
              </a:ln>
              <a:effectLst/>
            </c:spPr>
            <c:extLst>
              <c:ext xmlns:c16="http://schemas.microsoft.com/office/drawing/2014/chart" uri="{C3380CC4-5D6E-409C-BE32-E72D297353CC}">
                <c16:uniqueId val="{00000005-7FFD-46C4-AEF6-C2029A2ACA6C}"/>
              </c:ext>
            </c:extLst>
          </c:dPt>
          <c:dPt>
            <c:idx val="3"/>
            <c:bubble3D val="0"/>
            <c:spPr>
              <a:solidFill>
                <a:schemeClr val="accent1">
                  <a:lumMod val="75000"/>
                </a:schemeClr>
              </a:solidFill>
              <a:ln w="12700">
                <a:noFill/>
              </a:ln>
              <a:effectLst/>
            </c:spPr>
            <c:extLst>
              <c:ext xmlns:c16="http://schemas.microsoft.com/office/drawing/2014/chart" uri="{C3380CC4-5D6E-409C-BE32-E72D297353CC}">
                <c16:uniqueId val="{00000007-7FFD-46C4-AEF6-C2029A2ACA6C}"/>
              </c:ext>
            </c:extLst>
          </c:dPt>
          <c:cat>
            <c:strRef>
              <c:f>Sheet1!$A$2:$A$5</c:f>
              <c:strCache>
                <c:ptCount val="4"/>
                <c:pt idx="0">
                  <c:v>Cancer</c:v>
                </c:pt>
                <c:pt idx="1">
                  <c:v>Advanced adenoma</c:v>
                </c:pt>
                <c:pt idx="2">
                  <c:v>Nonadvanced adenoma</c:v>
                </c:pt>
                <c:pt idx="3">
                  <c:v>Negative findings</c:v>
                </c:pt>
              </c:strCache>
            </c:strRef>
          </c:cat>
          <c:val>
            <c:numRef>
              <c:f>Sheet1!$B$2:$B$5</c:f>
              <c:numCache>
                <c:formatCode>0%</c:formatCode>
                <c:ptCount val="4"/>
                <c:pt idx="0">
                  <c:v>0.01</c:v>
                </c:pt>
                <c:pt idx="1">
                  <c:v>6.2E-2</c:v>
                </c:pt>
                <c:pt idx="2">
                  <c:v>0.28799999999999998</c:v>
                </c:pt>
                <c:pt idx="3">
                  <c:v>0.64800000000000002</c:v>
                </c:pt>
              </c:numCache>
            </c:numRef>
          </c:val>
          <c:extLst>
            <c:ext xmlns:c16="http://schemas.microsoft.com/office/drawing/2014/chart" uri="{C3380CC4-5D6E-409C-BE32-E72D297353CC}">
              <c16:uniqueId val="{00000008-7FFD-46C4-AEF6-C2029A2ACA6C}"/>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2"/>
          </a:solidFill>
        </a:defRPr>
      </a:pPr>
      <a:endParaRPr lang="en-US"/>
    </a:p>
  </c:txPr>
  <c:externalData r:id="rId1">
    <c:autoUpdate val="0"/>
  </c:externalData>
  <c:userShapes r:id="rId2"/>
</c:chartSpace>
</file>

<file path=ppt/comments/modernComment_2744_7DF1E548.xml><?xml version="1.0" encoding="utf-8"?>
<p188:cmLst xmlns:a="http://schemas.openxmlformats.org/drawingml/2006/main" xmlns:r="http://schemas.openxmlformats.org/officeDocument/2006/relationships" xmlns:p188="http://schemas.microsoft.com/office/powerpoint/2018/8/main">
  <p188:cm id="{AA9F90C5-2F64-4BDB-A7E3-DB1EBE8FD84A}" authorId="{3E8654BE-7B89-79B3-5F9C-29892B8AC660}" created="2024-12-03T14:51:39.593">
    <pc:sldMkLst xmlns:pc="http://schemas.microsoft.com/office/powerpoint/2013/main/command">
      <pc:docMk/>
      <pc:sldMk cId="2113004872" sldId="10052"/>
    </pc:sldMkLst>
    <p188:txBody>
      <a:bodyPr/>
      <a:lstStyle/>
      <a:p>
        <a:r>
          <a:rPr lang="en-US"/>
          <a:t>Slide 2 from 2400031 v3.0 mt-sDNA Perf - Deep_C Pivotal Study Slides</a:t>
        </a:r>
      </a:p>
    </p188:txBody>
  </p188:cm>
</p188:cmLst>
</file>

<file path=ppt/comments/modernComment_2745_4514F9.xml><?xml version="1.0" encoding="utf-8"?>
<p188:cmLst xmlns:a="http://schemas.openxmlformats.org/drawingml/2006/main" xmlns:r="http://schemas.openxmlformats.org/officeDocument/2006/relationships" xmlns:p188="http://schemas.microsoft.com/office/powerpoint/2018/8/main">
  <p188:cm id="{94977D2B-112A-4771-AD41-1DC6F43A28DF}" authorId="{3E8654BE-7B89-79B3-5F9C-29892B8AC660}" created="2024-12-03T15:29:32.181">
    <pc:sldMkLst xmlns:pc="http://schemas.microsoft.com/office/powerpoint/2013/main/command">
      <pc:docMk/>
      <pc:sldMk cId="4527353" sldId="10053"/>
    </pc:sldMkLst>
    <p188:txBody>
      <a:bodyPr/>
      <a:lstStyle/>
      <a:p>
        <a:r>
          <a:rPr lang="en-US"/>
          <a:t>Replaced with Slide 14 of 2400031 v3.0 mt-sDNA Perf - Deep-C Pivotal Study slides</a:t>
        </a:r>
      </a:p>
    </p188:txBody>
  </p188:cm>
</p188:cmLst>
</file>

<file path=ppt/comments/modernComment_2746_4AC4A7FA.xml><?xml version="1.0" encoding="utf-8"?>
<p188:cmLst xmlns:a="http://schemas.openxmlformats.org/drawingml/2006/main" xmlns:r="http://schemas.openxmlformats.org/officeDocument/2006/relationships" xmlns:p188="http://schemas.microsoft.com/office/powerpoint/2018/8/main">
  <p188:cm id="{992E3C25-3480-4726-ADF1-D1490F3FDD5F}" authorId="{3E8654BE-7B89-79B3-5F9C-29892B8AC660}" created="2024-12-03T15:53:31.047">
    <pc:sldMkLst xmlns:pc="http://schemas.microsoft.com/office/powerpoint/2013/main/command">
      <pc:docMk/>
      <pc:sldMk cId="1254402042" sldId="10054"/>
    </pc:sldMkLst>
    <p188:txBody>
      <a:bodyPr/>
      <a:lstStyle/>
      <a:p>
        <a:r>
          <a:rPr lang="en-US"/>
          <a:t>Replaced with Slide 15 of 2400031 v3.0 mt-sDNA Perf - Deep-C Pivotal Study slides</a:t>
        </a:r>
      </a:p>
    </p188:txBody>
  </p188:cm>
</p188:cmLst>
</file>

<file path=ppt/drawings/drawing1.xml><?xml version="1.0" encoding="utf-8"?>
<c:userShapes xmlns:c="http://schemas.openxmlformats.org/drawingml/2006/chart">
  <cdr:relSizeAnchor xmlns:cdr="http://schemas.openxmlformats.org/drawingml/2006/chartDrawing">
    <cdr:from>
      <cdr:x>0.55115</cdr:x>
      <cdr:y>0.23172</cdr:y>
    </cdr:from>
    <cdr:to>
      <cdr:x>0.8125</cdr:x>
      <cdr:y>0.41315</cdr:y>
    </cdr:to>
    <cdr:sp macro="" textlink="">
      <cdr:nvSpPr>
        <cdr:cNvPr id="2" name="TextBox 1">
          <a:extLst xmlns:a="http://schemas.openxmlformats.org/drawingml/2006/main">
            <a:ext uri="{FF2B5EF4-FFF2-40B4-BE49-F238E27FC236}">
              <a16:creationId xmlns:a16="http://schemas.microsoft.com/office/drawing/2014/main" id="{13BFF825-6553-2CFB-5AE2-8424768DB857}"/>
            </a:ext>
          </a:extLst>
        </cdr:cNvPr>
        <cdr:cNvSpPr txBox="1"/>
      </cdr:nvSpPr>
      <cdr:spPr>
        <a:xfrm xmlns:a="http://schemas.openxmlformats.org/drawingml/2006/main">
          <a:off x="1310316" y="508530"/>
          <a:ext cx="621344" cy="398159"/>
        </a:xfrm>
        <a:prstGeom xmlns:a="http://schemas.openxmlformats.org/drawingml/2006/main" prst="rect">
          <a:avLst/>
        </a:prstGeom>
      </cdr:spPr>
      <cdr:txBody>
        <a:bodyPr xmlns:a="http://schemas.openxmlformats.org/drawingml/2006/main" vertOverflow="clip" wrap="square" lIns="0" rIns="0" rtlCol="0"/>
        <a:lstStyle xmlns:a="http://schemas.openxmlformats.org/drawingml/2006/main"/>
        <a:p xmlns:a="http://schemas.openxmlformats.org/drawingml/2006/main">
          <a:pPr algn="ctr" defTabSz="685800"/>
          <a:r>
            <a:rPr lang="en-US" sz="1000" b="1" dirty="0">
              <a:solidFill>
                <a:schemeClr val="bg2">
                  <a:lumMod val="10000"/>
                </a:schemeClr>
              </a:solidFill>
            </a:rPr>
            <a:t>19.9%</a:t>
          </a:r>
        </a:p>
        <a:p xmlns:a="http://schemas.openxmlformats.org/drawingml/2006/main">
          <a:pPr algn="ctr" defTabSz="685800"/>
          <a:r>
            <a:rPr lang="en-US" sz="1000" b="1" dirty="0">
              <a:solidFill>
                <a:schemeClr val="bg2">
                  <a:lumMod val="10000"/>
                </a:schemeClr>
              </a:solidFill>
            </a:rPr>
            <a:t>(n=321)</a:t>
          </a:r>
        </a:p>
      </cdr:txBody>
    </cdr:sp>
  </cdr:relSizeAnchor>
</c:userShapes>
</file>

<file path=ppt/drawings/drawing2.xml><?xml version="1.0" encoding="utf-8"?>
<c:userShapes xmlns:c="http://schemas.openxmlformats.org/drawingml/2006/chart">
  <cdr:relSizeAnchor xmlns:cdr="http://schemas.openxmlformats.org/drawingml/2006/chartDrawing">
    <cdr:from>
      <cdr:x>0.59451</cdr:x>
      <cdr:y>0.3555</cdr:y>
    </cdr:from>
    <cdr:to>
      <cdr:x>0.85586</cdr:x>
      <cdr:y>0.53693</cdr:y>
    </cdr:to>
    <cdr:sp macro="" textlink="">
      <cdr:nvSpPr>
        <cdr:cNvPr id="2" name="TextBox 1">
          <a:extLst xmlns:a="http://schemas.openxmlformats.org/drawingml/2006/main">
            <a:ext uri="{FF2B5EF4-FFF2-40B4-BE49-F238E27FC236}">
              <a16:creationId xmlns:a16="http://schemas.microsoft.com/office/drawing/2014/main" id="{13BFF825-6553-2CFB-5AE2-8424768DB857}"/>
            </a:ext>
          </a:extLst>
        </cdr:cNvPr>
        <cdr:cNvSpPr txBox="1"/>
      </cdr:nvSpPr>
      <cdr:spPr>
        <a:xfrm xmlns:a="http://schemas.openxmlformats.org/drawingml/2006/main">
          <a:off x="1611308" y="832974"/>
          <a:ext cx="708341" cy="425099"/>
        </a:xfrm>
        <a:prstGeom xmlns:a="http://schemas.openxmlformats.org/drawingml/2006/main" prst="rect">
          <a:avLst/>
        </a:prstGeom>
      </cdr:spPr>
      <cdr:txBody>
        <a:bodyPr xmlns:a="http://schemas.openxmlformats.org/drawingml/2006/main" vertOverflow="clip" wrap="square" lIns="0" rIns="0" rtlCol="0"/>
        <a:lstStyle xmlns:a="http://schemas.openxmlformats.org/drawingml/2006/main"/>
        <a:p xmlns:a="http://schemas.openxmlformats.org/drawingml/2006/main">
          <a:pPr algn="ctr"/>
          <a:r>
            <a:rPr lang="en-US" sz="1000" b="1" dirty="0">
              <a:solidFill>
                <a:schemeClr val="bg2">
                  <a:lumMod val="10000"/>
                </a:schemeClr>
              </a:solidFill>
            </a:rPr>
            <a:t>25.9%</a:t>
          </a:r>
        </a:p>
        <a:p xmlns:a="http://schemas.openxmlformats.org/drawingml/2006/main">
          <a:pPr algn="ctr"/>
          <a:r>
            <a:rPr lang="en-US" sz="1000" b="1" dirty="0">
              <a:solidFill>
                <a:schemeClr val="bg2">
                  <a:lumMod val="10000"/>
                </a:schemeClr>
              </a:solidFill>
            </a:rPr>
            <a:t>(n=180)</a:t>
          </a:r>
        </a:p>
      </cdr:txBody>
    </cdr:sp>
  </cdr:relSizeAnchor>
</c:userShapes>
</file>

<file path=ppt/drawings/drawing3.xml><?xml version="1.0" encoding="utf-8"?>
<c:userShapes xmlns:c="http://schemas.openxmlformats.org/drawingml/2006/chart">
  <cdr:relSizeAnchor xmlns:cdr="http://schemas.openxmlformats.org/drawingml/2006/chartDrawing">
    <cdr:from>
      <cdr:x>0.70206</cdr:x>
      <cdr:y>0.80629</cdr:y>
    </cdr:from>
    <cdr:to>
      <cdr:x>1</cdr:x>
      <cdr:y>1</cdr:y>
    </cdr:to>
    <cdr:sp macro="" textlink="">
      <cdr:nvSpPr>
        <cdr:cNvPr id="2" name="TextBox 1">
          <a:extLst xmlns:a="http://schemas.openxmlformats.org/drawingml/2006/main">
            <a:ext uri="{FF2B5EF4-FFF2-40B4-BE49-F238E27FC236}">
              <a16:creationId xmlns:a16="http://schemas.microsoft.com/office/drawing/2014/main" id="{9ED4860B-2CEA-AACB-B9B9-BA6B1B105DED}"/>
            </a:ext>
          </a:extLst>
        </cdr:cNvPr>
        <cdr:cNvSpPr txBox="1"/>
      </cdr:nvSpPr>
      <cdr:spPr>
        <a:xfrm xmlns:a="http://schemas.openxmlformats.org/drawingml/2006/main">
          <a:off x="5386229" y="4369002"/>
          <a:ext cx="708341" cy="425099"/>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000" b="1" dirty="0">
              <a:solidFill>
                <a:schemeClr val="bg1"/>
              </a:solidFill>
            </a:rPr>
            <a:t>67.8%</a:t>
          </a:r>
        </a:p>
        <a:p xmlns:a="http://schemas.openxmlformats.org/drawingml/2006/main">
          <a:pPr algn="ctr"/>
          <a:r>
            <a:rPr lang="en-US" sz="1000" b="1" dirty="0">
              <a:solidFill>
                <a:schemeClr val="bg1"/>
              </a:solidFill>
            </a:rPr>
            <a:t>(n=6033)</a:t>
          </a:r>
        </a:p>
      </cdr:txBody>
    </cdr:sp>
  </cdr:relSizeAnchor>
  <cdr:relSizeAnchor xmlns:cdr="http://schemas.openxmlformats.org/drawingml/2006/chartDrawing">
    <cdr:from>
      <cdr:x>0.70206</cdr:x>
      <cdr:y>0.80629</cdr:y>
    </cdr:from>
    <cdr:to>
      <cdr:x>1</cdr:x>
      <cdr:y>1</cdr:y>
    </cdr:to>
    <cdr:sp macro="" textlink="">
      <cdr:nvSpPr>
        <cdr:cNvPr id="3" name="TextBox 1">
          <a:extLst xmlns:a="http://schemas.openxmlformats.org/drawingml/2006/main">
            <a:ext uri="{FF2B5EF4-FFF2-40B4-BE49-F238E27FC236}">
              <a16:creationId xmlns:a16="http://schemas.microsoft.com/office/drawing/2014/main" id="{281B12EC-A55F-CB3F-76B4-F4E4A8DD9C45}"/>
            </a:ext>
          </a:extLst>
        </cdr:cNvPr>
        <cdr:cNvSpPr txBox="1"/>
      </cdr:nvSpPr>
      <cdr:spPr>
        <a:xfrm xmlns:a="http://schemas.openxmlformats.org/drawingml/2006/main">
          <a:off x="6289773" y="4026471"/>
          <a:ext cx="708341" cy="425099"/>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000" b="1" dirty="0">
              <a:solidFill>
                <a:schemeClr val="bg1"/>
              </a:solidFill>
            </a:rPr>
            <a:t>28.8%</a:t>
          </a:r>
        </a:p>
        <a:p xmlns:a="http://schemas.openxmlformats.org/drawingml/2006/main">
          <a:pPr algn="ctr"/>
          <a:r>
            <a:rPr lang="en-US" sz="1000" b="1" dirty="0">
              <a:solidFill>
                <a:schemeClr val="bg1"/>
              </a:solidFill>
            </a:rPr>
            <a:t>(n=2676)</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5646" tIns="47823" rIns="95646" bIns="47823" rtlCol="0"/>
          <a:lstStyle>
            <a:lvl1pPr algn="l">
              <a:defRPr sz="1300"/>
            </a:lvl1pPr>
          </a:lstStyle>
          <a:p>
            <a:endParaRPr lang="en-US" sz="1100" dirty="0"/>
          </a:p>
        </p:txBody>
      </p:sp>
      <p:sp>
        <p:nvSpPr>
          <p:cNvPr id="3" name="Date Placeholder 2"/>
          <p:cNvSpPr>
            <a:spLocks noGrp="1"/>
          </p:cNvSpPr>
          <p:nvPr>
            <p:ph type="dt" sz="quarter" idx="1"/>
          </p:nvPr>
        </p:nvSpPr>
        <p:spPr>
          <a:xfrm>
            <a:off x="4143587" y="0"/>
            <a:ext cx="3169920" cy="480060"/>
          </a:xfrm>
          <a:prstGeom prst="rect">
            <a:avLst/>
          </a:prstGeom>
        </p:spPr>
        <p:txBody>
          <a:bodyPr vert="horz" lIns="95646" tIns="47823" rIns="95646" bIns="47823" rtlCol="0"/>
          <a:lstStyle>
            <a:lvl1pPr algn="r">
              <a:defRPr sz="1300"/>
            </a:lvl1pPr>
          </a:lstStyle>
          <a:p>
            <a:fld id="{090D53B4-B4FE-442B-BCF3-9023F49641CC}" type="datetimeFigureOut">
              <a:rPr lang="en-US" sz="1100"/>
              <a:t>12/13/2024</a:t>
            </a:fld>
            <a:endParaRPr lang="en-US" sz="1100"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5646" tIns="47823" rIns="95646" bIns="47823" rtlCol="0" anchor="b"/>
          <a:lstStyle>
            <a:lvl1pPr algn="l">
              <a:defRPr sz="1300"/>
            </a:lvl1pPr>
          </a:lstStyle>
          <a:p>
            <a:endParaRPr lang="en-US" sz="1100"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5646" tIns="47823" rIns="95646" bIns="47823" rtlCol="0" anchor="b"/>
          <a:lstStyle>
            <a:lvl1pPr algn="r">
              <a:defRPr sz="1300"/>
            </a:lvl1pPr>
          </a:lstStyle>
          <a:p>
            <a:fld id="{15E3EEC0-60C9-482C-B113-4433E60F7642}" type="slidenum">
              <a:rPr lang="en-US" sz="1100"/>
              <a:t>‹#›</a:t>
            </a:fld>
            <a:endParaRPr lang="en-US" sz="1100" dirty="0"/>
          </a:p>
        </p:txBody>
      </p:sp>
    </p:spTree>
    <p:extLst>
      <p:ext uri="{BB962C8B-B14F-4D97-AF65-F5344CB8AC3E}">
        <p14:creationId xmlns:p14="http://schemas.microsoft.com/office/powerpoint/2010/main" val="12625604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777875" y="336550"/>
            <a:ext cx="5759450" cy="3240088"/>
          </a:xfrm>
          <a:prstGeom prst="rect">
            <a:avLst/>
          </a:prstGeom>
          <a:noFill/>
          <a:ln w="12700">
            <a:solidFill>
              <a:prstClr val="black"/>
            </a:solidFill>
          </a:ln>
        </p:spPr>
        <p:txBody>
          <a:bodyPr vert="horz" lIns="95646" tIns="47823" rIns="95646" bIns="47823" rtlCol="0" anchor="ctr"/>
          <a:lstStyle/>
          <a:p>
            <a:endParaRPr lang="en-US" dirty="0"/>
          </a:p>
        </p:txBody>
      </p:sp>
      <p:sp>
        <p:nvSpPr>
          <p:cNvPr id="8" name="Slide Number Placeholder 6"/>
          <p:cNvSpPr>
            <a:spLocks noGrp="1"/>
          </p:cNvSpPr>
          <p:nvPr>
            <p:ph type="sldNum" sz="quarter" idx="5"/>
          </p:nvPr>
        </p:nvSpPr>
        <p:spPr>
          <a:xfrm>
            <a:off x="2" y="9309928"/>
            <a:ext cx="7313507" cy="289606"/>
          </a:xfrm>
          <a:prstGeom prst="rect">
            <a:avLst/>
          </a:prstGeom>
        </p:spPr>
        <p:txBody>
          <a:bodyPr vert="horz" lIns="95646" tIns="47823" rIns="95646" bIns="47823" rtlCol="0" anchor="b"/>
          <a:lstStyle>
            <a:lvl1pPr algn="ctr">
              <a:defRPr sz="900">
                <a:solidFill>
                  <a:schemeClr val="tx1"/>
                </a:solidFill>
                <a:latin typeface="+mn-lt"/>
                <a:cs typeface="Arial" pitchFamily="34" charset="0"/>
              </a:defRPr>
            </a:lvl1pPr>
          </a:lstStyle>
          <a:p>
            <a:fld id="{D5F8523C-8729-40F0-9536-D6C4CA3AD238}" type="slidenum">
              <a:rPr lang="en-US" smtClean="0"/>
              <a:pPr/>
              <a:t>‹#›</a:t>
            </a:fld>
            <a:endParaRPr lang="en-US" dirty="0"/>
          </a:p>
        </p:txBody>
      </p:sp>
      <p:sp>
        <p:nvSpPr>
          <p:cNvPr id="9" name="Notes Placeholder 1"/>
          <p:cNvSpPr>
            <a:spLocks noGrp="1"/>
          </p:cNvSpPr>
          <p:nvPr>
            <p:ph type="body" sz="quarter" idx="3"/>
          </p:nvPr>
        </p:nvSpPr>
        <p:spPr>
          <a:xfrm>
            <a:off x="731520" y="3790473"/>
            <a:ext cx="5852160" cy="5400675"/>
          </a:xfrm>
          <a:prstGeom prst="rect">
            <a:avLst/>
          </a:prstGeom>
        </p:spPr>
        <p:txBody>
          <a:bodyPr vert="horz" lIns="95646" tIns="47823" rIns="95646" bIns="47823"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34842946"/>
      </p:ext>
    </p:extLst>
  </p:cSld>
  <p:clrMap bg1="lt1" tx1="dk1" bg2="lt2" tx2="dk2" accent1="accent1" accent2="accent2" accent3="accent3" accent4="accent4" accent5="accent5" accent6="accent6" hlink="hlink" folHlink="folHlink"/>
  <p:hf hdr="0" ftr="0" dt="0"/>
  <p:notesStyle>
    <a:lvl1pPr marL="114300" indent="-114300" algn="l" defTabSz="914400" rtl="0" eaLnBrk="1" latinLnBrk="0" hangingPunct="1">
      <a:lnSpc>
        <a:spcPct val="90000"/>
      </a:lnSpc>
      <a:spcBef>
        <a:spcPts val="1200"/>
      </a:spcBef>
      <a:buClrTx/>
      <a:buSzPct val="100000"/>
      <a:buFont typeface="Arial" panose="020B0604020202020204" pitchFamily="34" charset="0"/>
      <a:buChar char="•"/>
      <a:tabLst/>
      <a:defRPr lang="en-US" sz="1200" kern="1200" dirty="0" smtClean="0">
        <a:solidFill>
          <a:schemeClr val="tx1"/>
        </a:solidFill>
        <a:effectLst/>
        <a:latin typeface="+mn-lt"/>
        <a:ea typeface="+mn-ea"/>
        <a:cs typeface="+mn-cs"/>
      </a:defRPr>
    </a:lvl1pPr>
    <a:lvl2pPr marL="282575" indent="-114300" algn="l" defTabSz="914400" rtl="0" eaLnBrk="1" latinLnBrk="0" hangingPunct="1">
      <a:lnSpc>
        <a:spcPct val="90000"/>
      </a:lnSpc>
      <a:spcBef>
        <a:spcPts val="600"/>
      </a:spcBef>
      <a:buClrTx/>
      <a:buFont typeface="Arial" panose="020B0604020202020204" pitchFamily="34" charset="0"/>
      <a:buChar char="•"/>
      <a:tabLst/>
      <a:defRPr lang="en-US" sz="1100" kern="1200" dirty="0" smtClean="0">
        <a:solidFill>
          <a:schemeClr val="tx1"/>
        </a:solidFill>
        <a:effectLst/>
        <a:latin typeface="+mn-lt"/>
        <a:ea typeface="+mn-ea"/>
        <a:cs typeface="+mn-cs"/>
      </a:defRPr>
    </a:lvl2pPr>
    <a:lvl3pPr marL="454025" indent="-119063" algn="l" defTabSz="914400" rtl="0" eaLnBrk="1" latinLnBrk="0" hangingPunct="1">
      <a:lnSpc>
        <a:spcPct val="90000"/>
      </a:lnSpc>
      <a:spcBef>
        <a:spcPts val="300"/>
      </a:spcBef>
      <a:buClrTx/>
      <a:buFont typeface="Arial" panose="020B0604020202020204" pitchFamily="34" charset="0"/>
      <a:buChar char="•"/>
      <a:defRPr lang="en-US" sz="1000" kern="1200" dirty="0" smtClean="0">
        <a:solidFill>
          <a:schemeClr val="tx1"/>
        </a:solidFill>
        <a:effectLst/>
        <a:latin typeface="+mn-lt"/>
        <a:ea typeface="+mn-ea"/>
        <a:cs typeface="+mn-cs"/>
      </a:defRPr>
    </a:lvl3pPr>
    <a:lvl4pPr marL="625475" indent="-114300" algn="l" defTabSz="914400" rtl="0" eaLnBrk="1" latinLnBrk="0" hangingPunct="1">
      <a:lnSpc>
        <a:spcPct val="90000"/>
      </a:lnSpc>
      <a:spcBef>
        <a:spcPts val="200"/>
      </a:spcBef>
      <a:buClrTx/>
      <a:buFont typeface="Arial" panose="020B0604020202020204" pitchFamily="34" charset="0"/>
      <a:buChar char="•"/>
      <a:defRPr lang="en-US" sz="900" kern="1200" dirty="0" smtClean="0">
        <a:solidFill>
          <a:schemeClr val="tx1"/>
        </a:solidFill>
        <a:effectLst/>
        <a:latin typeface="+mn-lt"/>
        <a:ea typeface="+mn-ea"/>
        <a:cs typeface="+mn-cs"/>
      </a:defRPr>
    </a:lvl4pPr>
    <a:lvl5pPr marL="796925" indent="-114300" algn="l" defTabSz="914400" rtl="0" eaLnBrk="1" latinLnBrk="0" hangingPunct="1">
      <a:lnSpc>
        <a:spcPct val="90000"/>
      </a:lnSpc>
      <a:spcBef>
        <a:spcPts val="100"/>
      </a:spcBef>
      <a:buClrTx/>
      <a:buSzPct val="100000"/>
      <a:buFont typeface="Arial" panose="020B0604020202020204" pitchFamily="34" charset="0"/>
      <a:buChar char="•"/>
      <a:defRPr lang="en-US" sz="800" kern="1200" dirty="0">
        <a:solidFill>
          <a:schemeClr val="tx1"/>
        </a:solidFill>
        <a:effectLst/>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fld id="{BDE0A1D7-41F4-4ABD-BFCE-86B7BE9B3D4B}" type="slidenum">
              <a:rPr lang="en-US" smtClean="0"/>
              <a:pPr/>
              <a:t>2</a:t>
            </a:fld>
            <a:endParaRPr lang="en-US" dirty="0"/>
          </a:p>
        </p:txBody>
      </p:sp>
      <p:sp>
        <p:nvSpPr>
          <p:cNvPr id="10" name="Slide Image Placeholder 9"/>
          <p:cNvSpPr>
            <a:spLocks noGrp="1" noRot="1" noChangeAspect="1"/>
          </p:cNvSpPr>
          <p:nvPr>
            <p:ph type="sldImg"/>
          </p:nvPr>
        </p:nvSpPr>
        <p:spPr>
          <a:xfrm>
            <a:off x="777875" y="336550"/>
            <a:ext cx="5759450" cy="3240088"/>
          </a:xfrm>
        </p:spPr>
      </p:sp>
      <p:sp>
        <p:nvSpPr>
          <p:cNvPr id="11" name="Notes Placeholder 10"/>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13256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3456" y="3907412"/>
            <a:ext cx="3303759" cy="5567288"/>
          </a:xfrm>
        </p:spPr>
        <p:txBody>
          <a:bodyPr/>
          <a:lstStyle/>
          <a:p>
            <a:pPr marL="0" indent="0">
              <a:spcBef>
                <a:spcPts val="328"/>
              </a:spcBef>
              <a:buNone/>
            </a:pPr>
            <a:endParaRPr lang="en-US" sz="900" dirty="0"/>
          </a:p>
        </p:txBody>
      </p:sp>
      <p:sp>
        <p:nvSpPr>
          <p:cNvPr id="4" name="Slide Number Placeholder 3"/>
          <p:cNvSpPr>
            <a:spLocks noGrp="1"/>
          </p:cNvSpPr>
          <p:nvPr>
            <p:ph type="sldNum" sz="quarter" idx="5"/>
          </p:nvPr>
        </p:nvSpPr>
        <p:spPr/>
        <p:txBody>
          <a:bodyPr/>
          <a:lstStyle/>
          <a:p>
            <a:pPr>
              <a:spcBef>
                <a:spcPts val="657"/>
              </a:spcBef>
            </a:pPr>
            <a:fld id="{D5F8523C-8729-40F0-9536-D6C4CA3AD238}" type="slidenum">
              <a:rPr lang="en-US" smtClean="0"/>
              <a:pPr>
                <a:spcBef>
                  <a:spcPts val="657"/>
                </a:spcBef>
              </a:pPr>
              <a:t>5</a:t>
            </a:fld>
            <a:endParaRPr lang="en-US" dirty="0"/>
          </a:p>
        </p:txBody>
      </p:sp>
      <p:sp>
        <p:nvSpPr>
          <p:cNvPr id="5" name="Notes Placeholder 2">
            <a:extLst>
              <a:ext uri="{FF2B5EF4-FFF2-40B4-BE49-F238E27FC236}">
                <a16:creationId xmlns:a16="http://schemas.microsoft.com/office/drawing/2014/main" id="{E2F1E619-C390-420C-8B10-9C59712341CE}"/>
              </a:ext>
            </a:extLst>
          </p:cNvPr>
          <p:cNvSpPr txBox="1">
            <a:spLocks/>
          </p:cNvSpPr>
          <p:nvPr/>
        </p:nvSpPr>
        <p:spPr>
          <a:xfrm>
            <a:off x="4165665" y="3907412"/>
            <a:ext cx="3303759" cy="5567288"/>
          </a:xfrm>
          <a:prstGeom prst="rect">
            <a:avLst/>
          </a:prstGeom>
        </p:spPr>
        <p:txBody>
          <a:bodyPr vert="horz" lIns="100046" tIns="50023" rIns="100046" bIns="50023" rtlCol="0"/>
          <a:lstStyle>
            <a:lvl1pPr marL="114300" indent="-114300" algn="l" defTabSz="914400" rtl="0" eaLnBrk="1" latinLnBrk="0" hangingPunct="1">
              <a:lnSpc>
                <a:spcPct val="90000"/>
              </a:lnSpc>
              <a:spcBef>
                <a:spcPts val="1200"/>
              </a:spcBef>
              <a:buClrTx/>
              <a:buSzPct val="100000"/>
              <a:buFont typeface="Arial" panose="020B0604020202020204" pitchFamily="34" charset="0"/>
              <a:buChar char="•"/>
              <a:tabLst/>
              <a:defRPr lang="en-US" sz="1200" kern="1200" dirty="0" smtClean="0">
                <a:solidFill>
                  <a:schemeClr val="tx1"/>
                </a:solidFill>
                <a:effectLst/>
                <a:latin typeface="+mn-lt"/>
                <a:ea typeface="+mn-ea"/>
                <a:cs typeface="+mn-cs"/>
              </a:defRPr>
            </a:lvl1pPr>
            <a:lvl2pPr marL="282575" indent="-114300" algn="l" defTabSz="914400" rtl="0" eaLnBrk="1" latinLnBrk="0" hangingPunct="1">
              <a:lnSpc>
                <a:spcPct val="90000"/>
              </a:lnSpc>
              <a:spcBef>
                <a:spcPts val="600"/>
              </a:spcBef>
              <a:buClrTx/>
              <a:buFont typeface="Arial" panose="020B0604020202020204" pitchFamily="34" charset="0"/>
              <a:buChar char="•"/>
              <a:tabLst/>
              <a:defRPr lang="en-US" sz="1100" kern="1200" dirty="0" smtClean="0">
                <a:solidFill>
                  <a:schemeClr val="tx1"/>
                </a:solidFill>
                <a:effectLst/>
                <a:latin typeface="+mn-lt"/>
                <a:ea typeface="+mn-ea"/>
                <a:cs typeface="+mn-cs"/>
              </a:defRPr>
            </a:lvl2pPr>
            <a:lvl3pPr marL="454025" indent="-119063" algn="l" defTabSz="914400" rtl="0" eaLnBrk="1" latinLnBrk="0" hangingPunct="1">
              <a:lnSpc>
                <a:spcPct val="90000"/>
              </a:lnSpc>
              <a:spcBef>
                <a:spcPts val="300"/>
              </a:spcBef>
              <a:buClrTx/>
              <a:buFont typeface="Arial" panose="020B0604020202020204" pitchFamily="34" charset="0"/>
              <a:buChar char="•"/>
              <a:defRPr lang="en-US" sz="1000" kern="1200" dirty="0" smtClean="0">
                <a:solidFill>
                  <a:schemeClr val="tx1"/>
                </a:solidFill>
                <a:effectLst/>
                <a:latin typeface="+mn-lt"/>
                <a:ea typeface="+mn-ea"/>
                <a:cs typeface="+mn-cs"/>
              </a:defRPr>
            </a:lvl3pPr>
            <a:lvl4pPr marL="625475" indent="-114300" algn="l" defTabSz="914400" rtl="0" eaLnBrk="1" latinLnBrk="0" hangingPunct="1">
              <a:lnSpc>
                <a:spcPct val="90000"/>
              </a:lnSpc>
              <a:spcBef>
                <a:spcPts val="200"/>
              </a:spcBef>
              <a:buClrTx/>
              <a:buFont typeface="Arial" panose="020B0604020202020204" pitchFamily="34" charset="0"/>
              <a:buChar char="•"/>
              <a:defRPr lang="en-US" sz="900" kern="1200" dirty="0" smtClean="0">
                <a:solidFill>
                  <a:schemeClr val="tx1"/>
                </a:solidFill>
                <a:effectLst/>
                <a:latin typeface="+mn-lt"/>
                <a:ea typeface="+mn-ea"/>
                <a:cs typeface="+mn-cs"/>
              </a:defRPr>
            </a:lvl4pPr>
            <a:lvl5pPr marL="796925" indent="-114300" algn="l" defTabSz="914400" rtl="0" eaLnBrk="1" latinLnBrk="0" hangingPunct="1">
              <a:lnSpc>
                <a:spcPct val="90000"/>
              </a:lnSpc>
              <a:spcBef>
                <a:spcPts val="100"/>
              </a:spcBef>
              <a:buClrTx/>
              <a:buSzPct val="100000"/>
              <a:buFont typeface="Arial" panose="020B0604020202020204" pitchFamily="34" charset="0"/>
              <a:buChar char="•"/>
              <a:defRPr lang="en-US" sz="800" kern="1200" dirty="0">
                <a:solidFill>
                  <a:schemeClr val="tx1"/>
                </a:solidFill>
                <a:effectLst/>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pPr marL="307433" lvl="1" indent="-123321">
              <a:spcBef>
                <a:spcPts val="110"/>
              </a:spcBef>
            </a:pPr>
            <a:r>
              <a:rPr lang="en-US" sz="700" dirty="0"/>
              <a:t>Thus, the specificity of mt-sDNA was 86.6% in this population vs 94.9% in patients tested with FIT</a:t>
            </a:r>
          </a:p>
          <a:p>
            <a:pPr>
              <a:spcBef>
                <a:spcPts val="328"/>
              </a:spcBef>
            </a:pPr>
            <a:r>
              <a:rPr lang="en-US" sz="800" dirty="0"/>
              <a:t>Of 4457 patients with totally negative results on colonoscopy, 455 (10.2%) tested falsely positive with mt-sDNA</a:t>
            </a:r>
          </a:p>
          <a:p>
            <a:pPr marL="307433" lvl="1" indent="-123321">
              <a:spcBef>
                <a:spcPts val="110"/>
              </a:spcBef>
            </a:pPr>
            <a:r>
              <a:rPr lang="en-US" sz="700" dirty="0"/>
              <a:t>Thus, the specificity of mt-sDNA was 89.8% in this population vs 96.4% in patients tested with FIT</a:t>
            </a:r>
          </a:p>
          <a:p>
            <a:pPr>
              <a:spcBef>
                <a:spcPts val="328"/>
              </a:spcBef>
            </a:pPr>
            <a:r>
              <a:rPr lang="en-US" sz="800" dirty="0"/>
              <a:t>Among the 4457 participants with totally negative results on colonoscopy, mt-sDNA specificity was 94.0% among participants younger than 65 years of age and 87.1% among those 65 years of age or older (P&lt;0.001)</a:t>
            </a:r>
          </a:p>
          <a:p>
            <a:pPr lvl="1">
              <a:spcBef>
                <a:spcPts val="110"/>
              </a:spcBef>
            </a:pPr>
            <a:r>
              <a:rPr lang="en-US" sz="700" dirty="0"/>
              <a:t>Totally negative results on colonoscopy was defined as absence of CRC, advanced precancerous lesions, and nonadvanced adenomas</a:t>
            </a:r>
          </a:p>
          <a:p>
            <a:pPr marL="187587" indent="-187587">
              <a:spcBef>
                <a:spcPts val="328"/>
              </a:spcBef>
            </a:pPr>
            <a:r>
              <a:rPr lang="en-US" sz="800" dirty="0"/>
              <a:t>mt-sDNA Specificity Is Higher in Younger Patients vs Patients Aged ≥65 Years1 </a:t>
            </a:r>
          </a:p>
          <a:p>
            <a:pPr marL="187587" indent="-187587">
              <a:spcBef>
                <a:spcPts val="328"/>
              </a:spcBef>
            </a:pPr>
            <a:r>
              <a:rPr lang="en-US" sz="800" dirty="0"/>
              <a:t>In the subgroup with totally negative results on colonoscopy,† specificity was 94.0% among participants aged &lt;65 years and 87.1% among those aged ≥65 years (P&lt;0.001)</a:t>
            </a:r>
          </a:p>
          <a:p>
            <a:pPr marL="0" indent="0">
              <a:spcBef>
                <a:spcPts val="657"/>
              </a:spcBef>
              <a:buNone/>
            </a:pPr>
            <a:r>
              <a:rPr lang="en-US" sz="800" b="1" dirty="0"/>
              <a:t>Definitions from Imperiale et al:</a:t>
            </a:r>
          </a:p>
          <a:p>
            <a:pPr>
              <a:spcBef>
                <a:spcPts val="328"/>
              </a:spcBef>
            </a:pPr>
            <a:r>
              <a:rPr lang="en-US" sz="800" b="1" dirty="0"/>
              <a:t>Sensitivity (true positive rate): </a:t>
            </a:r>
            <a:r>
              <a:rPr lang="en-US" sz="800" dirty="0"/>
              <a:t>the proportion of persons with disease who have a positive test (positive test results among persons with disease)</a:t>
            </a:r>
          </a:p>
          <a:p>
            <a:pPr lvl="1">
              <a:spcBef>
                <a:spcPts val="110"/>
              </a:spcBef>
            </a:pPr>
            <a:r>
              <a:rPr lang="en-US" sz="700" dirty="0"/>
              <a:t>Sensitivity is the most important characteristic for screening tests because the primary role of such testing is to rule out diseases such as cancer</a:t>
            </a:r>
          </a:p>
          <a:p>
            <a:pPr lvl="1">
              <a:spcBef>
                <a:spcPts val="110"/>
              </a:spcBef>
            </a:pPr>
            <a:r>
              <a:rPr lang="en-US" sz="700" dirty="0"/>
              <a:t>In the pivotal study, sensitivity measured the proportion of patients who had adenocarcinoma </a:t>
            </a:r>
          </a:p>
          <a:p>
            <a:pPr>
              <a:spcBef>
                <a:spcPts val="328"/>
              </a:spcBef>
            </a:pPr>
            <a:r>
              <a:rPr lang="en-US" sz="800" b="1" dirty="0"/>
              <a:t>Specificity (true negative rate): </a:t>
            </a:r>
            <a:r>
              <a:rPr lang="en-US" sz="800" dirty="0"/>
              <a:t>the proportion of persons without disease who have a negative test (negative test results among persons without disease)</a:t>
            </a:r>
          </a:p>
          <a:p>
            <a:pPr lvl="1">
              <a:spcBef>
                <a:spcPts val="110"/>
              </a:spcBef>
            </a:pPr>
            <a:r>
              <a:rPr lang="en-US" sz="700" dirty="0"/>
              <a:t>In the pivotal study, specificity measured the proportion of patients who did not have adenocarcinoma or advanced precancerous lesions</a:t>
            </a:r>
          </a:p>
          <a:p>
            <a:pPr>
              <a:spcBef>
                <a:spcPts val="328"/>
              </a:spcBef>
            </a:pPr>
            <a:r>
              <a:rPr lang="en-US" sz="800" b="1" dirty="0"/>
              <a:t>Positive predictive value: </a:t>
            </a:r>
            <a:r>
              <a:rPr lang="en-US" sz="800" dirty="0"/>
              <a:t>the proportion of persons with disease among those with a positive test (disease present among those with positive test results)</a:t>
            </a:r>
          </a:p>
          <a:p>
            <a:pPr>
              <a:spcBef>
                <a:spcPts val="328"/>
              </a:spcBef>
            </a:pPr>
            <a:r>
              <a:rPr lang="en-US" sz="800" b="1" dirty="0"/>
              <a:t>Negative predictive value: </a:t>
            </a:r>
            <a:r>
              <a:rPr lang="en-US" sz="800" dirty="0"/>
              <a:t>the proportion of persons without disease among those with a negative test (disease absent among those with negative test results)</a:t>
            </a:r>
          </a:p>
          <a:p>
            <a:pPr marL="0" indent="0">
              <a:spcBef>
                <a:spcPts val="657"/>
              </a:spcBef>
              <a:buNone/>
              <a:defRPr/>
            </a:pPr>
            <a:r>
              <a:rPr lang="en-US" sz="800" b="1" dirty="0"/>
              <a:t>Reference</a:t>
            </a:r>
          </a:p>
          <a:p>
            <a:pPr marL="0" indent="0">
              <a:spcBef>
                <a:spcPts val="328"/>
              </a:spcBef>
              <a:buNone/>
              <a:defRPr/>
            </a:pPr>
            <a:r>
              <a:rPr lang="en-US" sz="800" dirty="0"/>
              <a:t>Imperiale TF, Ransohoff DF, Itzkowitz SH, et al. Multi-target stool DNA testing for colorectal-cancer screening. </a:t>
            </a:r>
            <a:r>
              <a:rPr lang="en-US" sz="800" i="1" dirty="0"/>
              <a:t>N Engl J Med</a:t>
            </a:r>
            <a:r>
              <a:rPr lang="en-US" sz="800" dirty="0"/>
              <a:t>. 2014;370(14):1287-1297.</a:t>
            </a:r>
          </a:p>
          <a:p>
            <a:endParaRPr lang="en-US" sz="800" dirty="0"/>
          </a:p>
        </p:txBody>
      </p:sp>
    </p:spTree>
    <p:extLst>
      <p:ext uri="{BB962C8B-B14F-4D97-AF65-F5344CB8AC3E}">
        <p14:creationId xmlns:p14="http://schemas.microsoft.com/office/powerpoint/2010/main" val="19460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F8523C-8729-40F0-9536-D6C4CA3AD238}" type="slidenum">
              <a:rPr lang="en-US" smtClean="0"/>
              <a:pPr/>
              <a:t>6</a:t>
            </a:fld>
            <a:endParaRPr lang="en-US" dirty="0"/>
          </a:p>
        </p:txBody>
      </p:sp>
    </p:spTree>
    <p:extLst>
      <p:ext uri="{BB962C8B-B14F-4D97-AF65-F5344CB8AC3E}">
        <p14:creationId xmlns:p14="http://schemas.microsoft.com/office/powerpoint/2010/main" val="4219330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pPr defTabSz="956462">
              <a:defRPr/>
            </a:pPr>
            <a:fld id="{D5F8523C-8729-40F0-9536-D6C4CA3AD238}" type="slidenum">
              <a:rPr lang="en-US">
                <a:solidFill>
                  <a:srgbClr val="125285"/>
                </a:solidFill>
                <a:latin typeface="Arial"/>
              </a:rPr>
              <a:pPr defTabSz="956462">
                <a:defRPr/>
              </a:pPr>
              <a:t>7</a:t>
            </a:fld>
            <a:endParaRPr lang="en-US" dirty="0">
              <a:solidFill>
                <a:srgbClr val="125285"/>
              </a:solidFill>
              <a:latin typeface="Arial"/>
            </a:endParaRPr>
          </a:p>
        </p:txBody>
      </p:sp>
      <p:sp>
        <p:nvSpPr>
          <p:cNvPr id="8" name="Slide Image Placeholder 7">
            <a:extLst>
              <a:ext uri="{FF2B5EF4-FFF2-40B4-BE49-F238E27FC236}">
                <a16:creationId xmlns:a16="http://schemas.microsoft.com/office/drawing/2014/main" id="{5CABE2D3-5651-4A67-9CAF-835E16F08AD0}"/>
              </a:ext>
            </a:extLst>
          </p:cNvPr>
          <p:cNvSpPr>
            <a:spLocks noGrp="1" noRot="1" noChangeAspect="1"/>
          </p:cNvSpPr>
          <p:nvPr>
            <p:ph type="sldImg"/>
          </p:nvPr>
        </p:nvSpPr>
        <p:spPr/>
      </p:sp>
    </p:spTree>
    <p:extLst>
      <p:ext uri="{BB962C8B-B14F-4D97-AF65-F5344CB8AC3E}">
        <p14:creationId xmlns:p14="http://schemas.microsoft.com/office/powerpoint/2010/main" val="2742664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F8523C-8729-40F0-9536-D6C4CA3AD238}" type="slidenum">
              <a:rPr lang="en-US" smtClean="0"/>
              <a:pPr/>
              <a:t>8</a:t>
            </a:fld>
            <a:endParaRPr lang="en-US" dirty="0"/>
          </a:p>
        </p:txBody>
      </p:sp>
    </p:spTree>
    <p:extLst>
      <p:ext uri="{BB962C8B-B14F-4D97-AF65-F5344CB8AC3E}">
        <p14:creationId xmlns:p14="http://schemas.microsoft.com/office/powerpoint/2010/main" val="2998070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F8523C-8729-40F0-9536-D6C4CA3AD238}" type="slidenum">
              <a:rPr lang="en-US" smtClean="0"/>
              <a:pPr/>
              <a:t>11</a:t>
            </a:fld>
            <a:endParaRPr lang="en-US" dirty="0"/>
          </a:p>
        </p:txBody>
      </p:sp>
    </p:spTree>
    <p:extLst>
      <p:ext uri="{BB962C8B-B14F-4D97-AF65-F5344CB8AC3E}">
        <p14:creationId xmlns:p14="http://schemas.microsoft.com/office/powerpoint/2010/main" val="274867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F8523C-8729-40F0-9536-D6C4CA3AD238}" type="slidenum">
              <a:rPr lang="en-US" smtClean="0"/>
              <a:pPr/>
              <a:t>12</a:t>
            </a:fld>
            <a:endParaRPr lang="en-US" dirty="0"/>
          </a:p>
        </p:txBody>
      </p:sp>
    </p:spTree>
    <p:extLst>
      <p:ext uri="{BB962C8B-B14F-4D97-AF65-F5344CB8AC3E}">
        <p14:creationId xmlns:p14="http://schemas.microsoft.com/office/powerpoint/2010/main" val="22062849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9" name="Title 1"/>
          <p:cNvSpPr>
            <a:spLocks noGrp="1"/>
          </p:cNvSpPr>
          <p:nvPr userDrawn="1">
            <p:ph type="ctrTitle"/>
          </p:nvPr>
        </p:nvSpPr>
        <p:spPr bwMode="gray">
          <a:xfrm>
            <a:off x="1182233" y="2314005"/>
            <a:ext cx="9827533" cy="1205865"/>
          </a:xfrm>
        </p:spPr>
        <p:txBody>
          <a:bodyPr vert="horz" lIns="0" tIns="0" rIns="0" bIns="0" rtlCol="0" anchor="b" anchorCtr="0">
            <a:noAutofit/>
          </a:bodyPr>
          <a:lstStyle>
            <a:lvl1pPr algn="ctr">
              <a:spcBef>
                <a:spcPts val="0"/>
              </a:spcBef>
              <a:defRPr lang="en-US" sz="4200" dirty="0">
                <a:solidFill>
                  <a:schemeClr val="tx1"/>
                </a:solidFill>
                <a:latin typeface="+mj-lt"/>
              </a:defRPr>
            </a:lvl1pPr>
          </a:lstStyle>
          <a:p>
            <a:pPr lvl="0"/>
            <a:r>
              <a:rPr lang="en-US" dirty="0"/>
              <a:t>Click to edit Master title style</a:t>
            </a:r>
          </a:p>
        </p:txBody>
      </p:sp>
      <p:sp>
        <p:nvSpPr>
          <p:cNvPr id="6" name="Text Placeholder 5"/>
          <p:cNvSpPr>
            <a:spLocks noGrp="1"/>
          </p:cNvSpPr>
          <p:nvPr userDrawn="1">
            <p:ph type="body" sz="quarter" idx="10"/>
          </p:nvPr>
        </p:nvSpPr>
        <p:spPr bwMode="gray">
          <a:xfrm>
            <a:off x="1182188" y="3760292"/>
            <a:ext cx="9827626" cy="539496"/>
          </a:xfrm>
        </p:spPr>
        <p:txBody>
          <a:bodyPr lIns="0" tIns="0" rIns="0" bIns="0" anchor="t" anchorCtr="0"/>
          <a:lstStyle>
            <a:lvl1pPr marL="0" indent="0" algn="ctr">
              <a:spcBef>
                <a:spcPts val="600"/>
              </a:spcBef>
              <a:buNone/>
              <a:defRPr sz="2400">
                <a:solidFill>
                  <a:schemeClr val="tx1"/>
                </a:solidFill>
                <a:latin typeface="+mn-lt"/>
              </a:defRPr>
            </a:lvl1pPr>
            <a:lvl2pPr marL="400050" indent="0">
              <a:buNone/>
              <a:defRPr/>
            </a:lvl2pPr>
            <a:lvl3pPr marL="742950" indent="0">
              <a:buNone/>
              <a:defRPr/>
            </a:lvl3pPr>
            <a:lvl4pPr marL="1095375" indent="0">
              <a:buNone/>
              <a:defRPr/>
            </a:lvl4pPr>
            <a:lvl5pPr marL="1370012" indent="0">
              <a:buNone/>
              <a:defRPr/>
            </a:lvl5pPr>
          </a:lstStyle>
          <a:p>
            <a:pPr lvl="0"/>
            <a:r>
              <a:rPr lang="en-US" dirty="0"/>
              <a:t>Click to edit Master text styles</a:t>
            </a:r>
          </a:p>
        </p:txBody>
      </p:sp>
      <p:sp>
        <p:nvSpPr>
          <p:cNvPr id="3" name="Text Placeholder 2"/>
          <p:cNvSpPr>
            <a:spLocks noGrp="1"/>
          </p:cNvSpPr>
          <p:nvPr userDrawn="1">
            <p:ph type="body" sz="quarter" idx="11"/>
          </p:nvPr>
        </p:nvSpPr>
        <p:spPr>
          <a:xfrm>
            <a:off x="1182188" y="4303218"/>
            <a:ext cx="9827626" cy="438150"/>
          </a:xfrm>
        </p:spPr>
        <p:txBody>
          <a:bodyPr lIns="0" tIns="0" rIns="0" bIns="0" anchor="b" anchorCtr="0"/>
          <a:lstStyle>
            <a:lvl1pPr marL="0" indent="0" algn="ctr">
              <a:spcBef>
                <a:spcPts val="300"/>
              </a:spcBef>
              <a:buNone/>
              <a:defRPr sz="1400">
                <a:solidFill>
                  <a:schemeClr val="tx1"/>
                </a:solidFill>
              </a:defRPr>
            </a:lvl1pPr>
          </a:lstStyle>
          <a:p>
            <a:pPr lvl="0"/>
            <a:r>
              <a:rPr lang="en-US" dirty="0"/>
              <a:t>Click to edit Master text styles</a:t>
            </a:r>
          </a:p>
        </p:txBody>
      </p:sp>
    </p:spTree>
    <p:custDataLst>
      <p:tags r:id="rId1"/>
    </p:custDataLst>
    <p:extLst>
      <p:ext uri="{BB962C8B-B14F-4D97-AF65-F5344CB8AC3E}">
        <p14:creationId xmlns:p14="http://schemas.microsoft.com/office/powerpoint/2010/main" val="3251514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16" name="Text Placeholder 9"/>
          <p:cNvSpPr>
            <a:spLocks noGrp="1"/>
          </p:cNvSpPr>
          <p:nvPr>
            <p:ph type="body" sz="quarter" idx="36"/>
          </p:nvPr>
        </p:nvSpPr>
        <p:spPr>
          <a:xfrm>
            <a:off x="448173" y="3813362"/>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17" name="Text Placeholder 9"/>
          <p:cNvSpPr>
            <a:spLocks noGrp="1"/>
          </p:cNvSpPr>
          <p:nvPr>
            <p:ph type="body" sz="quarter" idx="30"/>
          </p:nvPr>
        </p:nvSpPr>
        <p:spPr>
          <a:xfrm>
            <a:off x="448173"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18" name="Content Placeholder 2"/>
          <p:cNvSpPr>
            <a:spLocks noGrp="1"/>
          </p:cNvSpPr>
          <p:nvPr>
            <p:ph idx="37"/>
          </p:nvPr>
        </p:nvSpPr>
        <p:spPr>
          <a:xfrm>
            <a:off x="448173" y="2209801"/>
            <a:ext cx="5537557" cy="1529266"/>
          </a:xfrm>
        </p:spPr>
        <p:txBody>
          <a:bodyPr/>
          <a:lstStyle>
            <a:lvl1pPr marL="174625" indent="-174625">
              <a:spcBef>
                <a:spcPts val="1000"/>
              </a:spcBef>
              <a:defRPr sz="1600"/>
            </a:lvl1pPr>
            <a:lvl2pPr marL="342900" indent="-114300">
              <a:spcBef>
                <a:spcPts val="500"/>
              </a:spcBef>
              <a:defRPr sz="1400"/>
            </a:lvl2pPr>
            <a:lvl3pPr marL="512763" indent="-112713">
              <a:spcBef>
                <a:spcPts val="200"/>
              </a:spcBef>
              <a:defRPr sz="1200"/>
            </a:lvl3pPr>
            <a:lvl4pPr marL="685800" indent="-114300">
              <a:spcBef>
                <a:spcPts val="200"/>
              </a:spcBef>
              <a:defRPr sz="1100"/>
            </a:lvl4pPr>
            <a:lvl5pPr marL="857250" indent="-114300">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9"/>
          <p:cNvSpPr>
            <a:spLocks noGrp="1"/>
          </p:cNvSpPr>
          <p:nvPr>
            <p:ph type="body" sz="quarter" idx="32"/>
          </p:nvPr>
        </p:nvSpPr>
        <p:spPr>
          <a:xfrm>
            <a:off x="6210394"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25" name="Text Placeholder 9"/>
          <p:cNvSpPr>
            <a:spLocks noGrp="1"/>
          </p:cNvSpPr>
          <p:nvPr>
            <p:ph type="body" sz="quarter" idx="39"/>
          </p:nvPr>
        </p:nvSpPr>
        <p:spPr>
          <a:xfrm>
            <a:off x="6210394" y="3813362"/>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28" name="Text Placeholder 2"/>
          <p:cNvSpPr>
            <a:spLocks noGrp="1"/>
          </p:cNvSpPr>
          <p:nvPr>
            <p:ph type="body" sz="quarter" idx="16" hasCustomPrompt="1"/>
          </p:nvPr>
        </p:nvSpPr>
        <p:spPr>
          <a:xfrm>
            <a:off x="1646349" y="6285863"/>
            <a:ext cx="10097605"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1000" kern="1200" dirty="0">
                <a:solidFill>
                  <a:schemeClr val="tx2"/>
                </a:solidFill>
                <a:latin typeface="+mn-lt"/>
                <a:ea typeface="+mn-ea"/>
                <a:cs typeface="Arial" pitchFamily="34" charset="0"/>
              </a:defRPr>
            </a:lvl1pPr>
          </a:lstStyle>
          <a:p>
            <a:pPr lvl="0"/>
            <a:r>
              <a:rPr lang="en-US" dirty="0"/>
              <a:t>Click to edit source</a:t>
            </a:r>
          </a:p>
        </p:txBody>
      </p:sp>
      <p:sp>
        <p:nvSpPr>
          <p:cNvPr id="29"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13" name="Content Placeholder 2"/>
          <p:cNvSpPr>
            <a:spLocks noGrp="1"/>
          </p:cNvSpPr>
          <p:nvPr>
            <p:ph idx="46"/>
          </p:nvPr>
        </p:nvSpPr>
        <p:spPr>
          <a:xfrm>
            <a:off x="6210394" y="2209801"/>
            <a:ext cx="5537557" cy="1529266"/>
          </a:xfrm>
        </p:spPr>
        <p:txBody>
          <a:bodyPr/>
          <a:lstStyle>
            <a:lvl1pPr marL="171450" indent="-171450">
              <a:spcBef>
                <a:spcPts val="1000"/>
              </a:spcBef>
              <a:defRPr sz="1600"/>
            </a:lvl1pPr>
            <a:lvl2pPr marL="342900" indent="-114300">
              <a:spcBef>
                <a:spcPts val="500"/>
              </a:spcBef>
              <a:defRPr sz="1400"/>
            </a:lvl2pPr>
            <a:lvl3pPr marL="515938" indent="-115888">
              <a:spcBef>
                <a:spcPts val="200"/>
              </a:spcBef>
              <a:defRPr sz="1200"/>
            </a:lvl3pPr>
            <a:lvl4pPr marL="688975" indent="-117475">
              <a:spcBef>
                <a:spcPts val="200"/>
              </a:spcBef>
              <a:defRPr sz="1100"/>
            </a:lvl4pPr>
            <a:lvl5pPr marL="854075" indent="-109538">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47"/>
          </p:nvPr>
        </p:nvSpPr>
        <p:spPr>
          <a:xfrm>
            <a:off x="448173" y="4371976"/>
            <a:ext cx="5537557" cy="1529266"/>
          </a:xfrm>
        </p:spPr>
        <p:txBody>
          <a:bodyPr/>
          <a:lstStyle>
            <a:lvl1pPr marL="171450" indent="-171450">
              <a:spcBef>
                <a:spcPts val="1000"/>
              </a:spcBef>
              <a:defRPr sz="1600"/>
            </a:lvl1pPr>
            <a:lvl2pPr marL="342900" indent="-114300">
              <a:spcBef>
                <a:spcPts val="500"/>
              </a:spcBef>
              <a:defRPr sz="1400"/>
            </a:lvl2pPr>
            <a:lvl3pPr marL="515938" indent="-115888">
              <a:spcBef>
                <a:spcPts val="200"/>
              </a:spcBef>
              <a:defRPr sz="1200"/>
            </a:lvl3pPr>
            <a:lvl4pPr marL="688975" indent="-117475">
              <a:spcBef>
                <a:spcPts val="200"/>
              </a:spcBef>
              <a:defRPr sz="1100"/>
            </a:lvl4pPr>
            <a:lvl5pPr marL="854075" indent="-109538">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48"/>
          </p:nvPr>
        </p:nvSpPr>
        <p:spPr>
          <a:xfrm>
            <a:off x="6210394" y="4371976"/>
            <a:ext cx="5537557" cy="1529266"/>
          </a:xfrm>
        </p:spPr>
        <p:txBody>
          <a:bodyPr/>
          <a:lstStyle>
            <a:lvl1pPr marL="171450" indent="-171450">
              <a:spcBef>
                <a:spcPts val="1000"/>
              </a:spcBef>
              <a:defRPr sz="1600"/>
            </a:lvl1pPr>
            <a:lvl2pPr marL="342900" indent="-114300">
              <a:spcBef>
                <a:spcPts val="500"/>
              </a:spcBef>
              <a:defRPr sz="1400"/>
            </a:lvl2pPr>
            <a:lvl3pPr marL="515938" indent="-115888">
              <a:spcBef>
                <a:spcPts val="200"/>
              </a:spcBef>
              <a:defRPr sz="1200"/>
            </a:lvl3pPr>
            <a:lvl4pPr marL="688975" indent="-117475">
              <a:spcBef>
                <a:spcPts val="200"/>
              </a:spcBef>
              <a:defRPr sz="1100"/>
            </a:lvl4pPr>
            <a:lvl5pPr marL="854075" indent="-109538">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2271593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5333" y="503239"/>
            <a:ext cx="10936940" cy="645407"/>
          </a:xfrm>
          <a:prstGeom prst="rect">
            <a:avLst/>
          </a:prstGeom>
        </p:spPr>
        <p:txBody>
          <a:bodyPr vert="horz" lIns="91440" tIns="45720" rIns="91440" bIns="45720" rtlCol="0" anchor="b" anchorCtr="0">
            <a:noAutofit/>
          </a:bodyPr>
          <a:lstStyle>
            <a:lvl1pPr>
              <a:defRPr lang="en-US"/>
            </a:lvl1pPr>
          </a:lstStyle>
          <a:p>
            <a:pPr lvl="0"/>
            <a:r>
              <a:rPr lang="en-US" dirty="0"/>
              <a:t>Click to edit Master title style</a:t>
            </a:r>
          </a:p>
        </p:txBody>
      </p:sp>
      <p:sp>
        <p:nvSpPr>
          <p:cNvPr id="3" name="Content Placeholder 2"/>
          <p:cNvSpPr>
            <a:spLocks noGrp="1"/>
          </p:cNvSpPr>
          <p:nvPr>
            <p:ph idx="1"/>
          </p:nvPr>
        </p:nvSpPr>
        <p:spPr>
          <a:xfrm>
            <a:off x="457200" y="1262761"/>
            <a:ext cx="11277599" cy="4856084"/>
          </a:xfrm>
          <a:prstGeom prst="rect">
            <a:avLst/>
          </a:prstGeom>
        </p:spPr>
        <p:txBody>
          <a:bodyPr/>
          <a:lstStyle>
            <a:lvl1pPr>
              <a:defRPr b="0" i="0">
                <a:solidFill>
                  <a:schemeClr val="tx1"/>
                </a:solidFill>
                <a:latin typeface="Arial Narrow" panose="020B0604020202020204" pitchFamily="34" charset="0"/>
              </a:defRPr>
            </a:lvl1pPr>
            <a:lvl2pPr>
              <a:defRPr b="0" i="0">
                <a:solidFill>
                  <a:schemeClr val="tx1"/>
                </a:solidFill>
                <a:latin typeface="Arial Narrow" panose="020B0604020202020204" pitchFamily="34" charset="0"/>
              </a:defRPr>
            </a:lvl2pPr>
            <a:lvl3pPr>
              <a:defRPr b="0" i="0">
                <a:solidFill>
                  <a:schemeClr val="tx1"/>
                </a:solidFill>
                <a:latin typeface="Arial Narrow" panose="020B0604020202020204" pitchFamily="34" charset="0"/>
              </a:defRPr>
            </a:lvl3pPr>
            <a:lvl4pPr>
              <a:defRPr b="0" i="0">
                <a:solidFill>
                  <a:schemeClr val="tx1"/>
                </a:solidFill>
                <a:latin typeface="Arial Narrow" panose="020B0604020202020204" pitchFamily="34" charset="0"/>
              </a:defRPr>
            </a:lvl4pPr>
            <a:lvl5pPr>
              <a:defRPr b="0" i="0">
                <a:solidFill>
                  <a:schemeClr val="tx1"/>
                </a:solidFill>
                <a:latin typeface="Arial Narrow"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2">
            <a:extLst>
              <a:ext uri="{FF2B5EF4-FFF2-40B4-BE49-F238E27FC236}">
                <a16:creationId xmlns:a16="http://schemas.microsoft.com/office/drawing/2014/main" id="{A91D2B91-0721-4275-BE83-925028EC19BC}"/>
              </a:ext>
            </a:extLst>
          </p:cNvPr>
          <p:cNvSpPr>
            <a:spLocks noGrp="1"/>
          </p:cNvSpPr>
          <p:nvPr>
            <p:ph type="body" sz="quarter" idx="16" hasCustomPrompt="1"/>
          </p:nvPr>
        </p:nvSpPr>
        <p:spPr>
          <a:xfrm>
            <a:off x="1804416" y="6272785"/>
            <a:ext cx="10095221" cy="426611"/>
          </a:xfrm>
        </p:spPr>
        <p:txBody>
          <a:bodyPr tIns="0" bIns="0" anchor="b"/>
          <a:lstStyle>
            <a:lvl1pPr marL="0" indent="0" algn="l" defTabSz="685983" rtl="0" eaLnBrk="1" latinLnBrk="0" hangingPunct="1">
              <a:lnSpc>
                <a:spcPct val="85000"/>
              </a:lnSpc>
              <a:spcBef>
                <a:spcPts val="225"/>
              </a:spcBef>
              <a:buClr>
                <a:schemeClr val="accent2"/>
              </a:buClr>
              <a:buSzPct val="85000"/>
              <a:buFont typeface="Arial" pitchFamily="34" charset="0"/>
              <a:buNone/>
              <a:tabLst/>
              <a:defRPr lang="en-US" sz="750" kern="1200" dirty="0">
                <a:solidFill>
                  <a:schemeClr val="tx1"/>
                </a:solidFill>
                <a:latin typeface="+mn-lt"/>
                <a:ea typeface="+mn-ea"/>
                <a:cs typeface="Arial" pitchFamily="34" charset="0"/>
              </a:defRPr>
            </a:lvl1pPr>
          </a:lstStyle>
          <a:p>
            <a:pPr lvl="0"/>
            <a:r>
              <a:rPr lang="en-US" dirty="0"/>
              <a:t>Click to edit source</a:t>
            </a:r>
          </a:p>
        </p:txBody>
      </p:sp>
    </p:spTree>
    <p:extLst>
      <p:ext uri="{BB962C8B-B14F-4D97-AF65-F5344CB8AC3E}">
        <p14:creationId xmlns:p14="http://schemas.microsoft.com/office/powerpoint/2010/main" val="19980763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BDA86-4FB3-64C1-C139-8C05F54718BC}"/>
              </a:ext>
            </a:extLst>
          </p:cNvPr>
          <p:cNvSpPr>
            <a:spLocks noGrp="1"/>
          </p:cNvSpPr>
          <p:nvPr>
            <p:ph type="ctrTitle"/>
          </p:nvPr>
        </p:nvSpPr>
        <p:spPr>
          <a:xfrm>
            <a:off x="3474719" y="2249487"/>
            <a:ext cx="8456767" cy="1006475"/>
          </a:xfrm>
        </p:spPr>
        <p:txBody>
          <a:bodyPr anchor="t">
            <a:normAutofit/>
          </a:bodyPr>
          <a:lstStyle>
            <a:lvl1pPr algn="l">
              <a:defRPr sz="38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B4664F-6CB7-C62D-BF6B-E26CA5A12187}"/>
              </a:ext>
            </a:extLst>
          </p:cNvPr>
          <p:cNvSpPr>
            <a:spLocks noGrp="1"/>
          </p:cNvSpPr>
          <p:nvPr>
            <p:ph type="subTitle" idx="1"/>
          </p:nvPr>
        </p:nvSpPr>
        <p:spPr>
          <a:xfrm>
            <a:off x="3474719" y="3415641"/>
            <a:ext cx="8456767" cy="1006475"/>
          </a:xfrm>
        </p:spPr>
        <p:txBody>
          <a:bodyPr>
            <a:normAutofit/>
          </a:bodyPr>
          <a:lstStyle>
            <a:lvl1pPr marL="0" indent="0" algn="l">
              <a:buNone/>
              <a:defRPr sz="18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Picture Placeholder 7">
            <a:extLst>
              <a:ext uri="{FF2B5EF4-FFF2-40B4-BE49-F238E27FC236}">
                <a16:creationId xmlns:a16="http://schemas.microsoft.com/office/drawing/2014/main" id="{BC7FF887-929C-C0A3-4D6F-7F2E56511CD7}"/>
              </a:ext>
            </a:extLst>
          </p:cNvPr>
          <p:cNvSpPr>
            <a:spLocks noGrp="1"/>
          </p:cNvSpPr>
          <p:nvPr>
            <p:ph type="pic" sz="quarter" idx="13"/>
          </p:nvPr>
        </p:nvSpPr>
        <p:spPr>
          <a:xfrm>
            <a:off x="0" y="1754981"/>
            <a:ext cx="2853532" cy="2853532"/>
          </a:xfrm>
        </p:spPr>
        <p:txBody>
          <a:bodyPr/>
          <a:lstStyle/>
          <a:p>
            <a:endParaRPr lang="en-US" dirty="0"/>
          </a:p>
        </p:txBody>
      </p:sp>
      <p:cxnSp>
        <p:nvCxnSpPr>
          <p:cNvPr id="10" name="Straight Connector 9">
            <a:extLst>
              <a:ext uri="{FF2B5EF4-FFF2-40B4-BE49-F238E27FC236}">
                <a16:creationId xmlns:a16="http://schemas.microsoft.com/office/drawing/2014/main" id="{8975B7DC-F76C-31BA-E671-C874C3DEE0D2}"/>
              </a:ext>
            </a:extLst>
          </p:cNvPr>
          <p:cNvCxnSpPr>
            <a:cxnSpLocks/>
          </p:cNvCxnSpPr>
          <p:nvPr userDrawn="1"/>
        </p:nvCxnSpPr>
        <p:spPr>
          <a:xfrm>
            <a:off x="3123028" y="1754981"/>
            <a:ext cx="0" cy="28535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Internal Use Only. Do Not Distribute. Not for Promotional Use.">
            <a:extLst>
              <a:ext uri="{FF2B5EF4-FFF2-40B4-BE49-F238E27FC236}">
                <a16:creationId xmlns:a16="http://schemas.microsoft.com/office/drawing/2014/main" id="{FB47F504-2E7E-493B-B37E-FB16365A1D0C}"/>
              </a:ext>
            </a:extLst>
          </p:cNvPr>
          <p:cNvSpPr txBox="1"/>
          <p:nvPr userDrawn="1"/>
        </p:nvSpPr>
        <p:spPr>
          <a:xfrm>
            <a:off x="9746111" y="6634724"/>
            <a:ext cx="1912383" cy="16671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defTabSz="171450">
              <a:defRPr sz="500" b="1">
                <a:solidFill>
                  <a:srgbClr val="7F7F7F"/>
                </a:solidFill>
                <a:latin typeface="Arial"/>
                <a:ea typeface="Arial"/>
                <a:cs typeface="Arial"/>
                <a:sym typeface="Arial"/>
              </a:defRPr>
            </a:lvl1pPr>
          </a:lstStyle>
          <a:p>
            <a:r>
              <a:rPr sz="750" b="0" dirty="0"/>
              <a:t>Do Not Distribute. Not for Promotional Use.</a:t>
            </a:r>
          </a:p>
        </p:txBody>
      </p:sp>
      <p:sp>
        <p:nvSpPr>
          <p:cNvPr id="13" name="EXACT SCIENCES">
            <a:extLst>
              <a:ext uri="{FF2B5EF4-FFF2-40B4-BE49-F238E27FC236}">
                <a16:creationId xmlns:a16="http://schemas.microsoft.com/office/drawing/2014/main" id="{CBF28E67-66B4-4A22-8CDC-8C7D3A55720B}"/>
              </a:ext>
            </a:extLst>
          </p:cNvPr>
          <p:cNvSpPr txBox="1"/>
          <p:nvPr userDrawn="1"/>
        </p:nvSpPr>
        <p:spPr>
          <a:xfrm>
            <a:off x="164635" y="6630877"/>
            <a:ext cx="1224048" cy="174407"/>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lgn="l" defTabSz="171450">
              <a:defRPr sz="600" b="1">
                <a:solidFill>
                  <a:srgbClr val="FFFFFF"/>
                </a:solidFill>
                <a:latin typeface="Arial"/>
                <a:ea typeface="Arial"/>
                <a:cs typeface="Arial"/>
                <a:sym typeface="Arial"/>
              </a:defRPr>
            </a:lvl1pPr>
          </a:lstStyle>
          <a:p>
            <a:r>
              <a:rPr sz="800" dirty="0">
                <a:solidFill>
                  <a:schemeClr val="tx1"/>
                </a:solidFill>
              </a:rPr>
              <a:t>EXACT SCIENCES</a:t>
            </a:r>
          </a:p>
        </p:txBody>
      </p:sp>
    </p:spTree>
    <p:extLst>
      <p:ext uri="{BB962C8B-B14F-4D97-AF65-F5344CB8AC3E}">
        <p14:creationId xmlns:p14="http://schemas.microsoft.com/office/powerpoint/2010/main" val="2744270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le of Content">
    <p:spTree>
      <p:nvGrpSpPr>
        <p:cNvPr id="1" name=""/>
        <p:cNvGrpSpPr/>
        <p:nvPr/>
      </p:nvGrpSpPr>
      <p:grpSpPr>
        <a:xfrm>
          <a:off x="0" y="0"/>
          <a:ext cx="0" cy="0"/>
          <a:chOff x="0" y="0"/>
          <a:chExt cx="0" cy="0"/>
        </a:xfrm>
      </p:grpSpPr>
      <p:sp>
        <p:nvSpPr>
          <p:cNvPr id="7" name="Rectangle">
            <a:extLst>
              <a:ext uri="{FF2B5EF4-FFF2-40B4-BE49-F238E27FC236}">
                <a16:creationId xmlns:a16="http://schemas.microsoft.com/office/drawing/2014/main" id="{F8F76C5A-408E-5361-BBC8-675F74C1D917}"/>
              </a:ext>
            </a:extLst>
          </p:cNvPr>
          <p:cNvSpPr/>
          <p:nvPr userDrawn="1"/>
        </p:nvSpPr>
        <p:spPr>
          <a:xfrm>
            <a:off x="0" y="0"/>
            <a:ext cx="1227849" cy="6902450"/>
          </a:xfrm>
          <a:prstGeom prst="rect">
            <a:avLst/>
          </a:prstGeom>
          <a:solidFill>
            <a:schemeClr val="tx1"/>
          </a:solidFill>
          <a:ln w="3175">
            <a:miter lim="400000"/>
          </a:ln>
        </p:spPr>
        <p:txBody>
          <a:bodyPr lIns="25400" tIns="25400" rIns="25400" bIns="25400" anchor="ctr"/>
          <a:lstStyle/>
          <a:p>
            <a:pPr defTabSz="412739">
              <a:defRPr sz="1200">
                <a:solidFill>
                  <a:srgbClr val="FFFFFF"/>
                </a:solidFill>
                <a:latin typeface="Helvetica Neue Medium"/>
                <a:ea typeface="Helvetica Neue Medium"/>
                <a:cs typeface="Helvetica Neue Medium"/>
                <a:sym typeface="Helvetica Neue Medium"/>
              </a:defRPr>
            </a:pPr>
            <a:endParaRPr sz="1600"/>
          </a:p>
        </p:txBody>
      </p:sp>
      <p:sp>
        <p:nvSpPr>
          <p:cNvPr id="8" name="V">
            <a:extLst>
              <a:ext uri="{FF2B5EF4-FFF2-40B4-BE49-F238E27FC236}">
                <a16:creationId xmlns:a16="http://schemas.microsoft.com/office/drawing/2014/main" id="{C34D1A8E-FFC9-D4C8-28D0-5BF232C4B0FD}"/>
              </a:ext>
            </a:extLst>
          </p:cNvPr>
          <p:cNvSpPr/>
          <p:nvPr userDrawn="1"/>
        </p:nvSpPr>
        <p:spPr>
          <a:xfrm>
            <a:off x="187971" y="107479"/>
            <a:ext cx="11855450" cy="6440777"/>
          </a:xfrm>
          <a:prstGeom prst="rect">
            <a:avLst/>
          </a:prstGeom>
          <a:solidFill>
            <a:srgbClr val="FFFFFF"/>
          </a:solidFill>
          <a:ln w="12700">
            <a:solidFill>
              <a:schemeClr val="tx1"/>
            </a:solidFill>
            <a:miter lim="400000"/>
          </a:ln>
          <a:effectLst>
            <a:outerShdw blurRad="38100" dist="12700" dir="5400000" rotWithShape="0">
              <a:srgbClr val="000000">
                <a:alpha val="4008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lstStyle>
            <a:lvl1pPr defTabSz="309562">
              <a:defRPr sz="1200">
                <a:solidFill>
                  <a:srgbClr val="FFFFFF"/>
                </a:solidFill>
                <a:latin typeface="Helvetica Neue Medium"/>
                <a:ea typeface="Helvetica Neue Medium"/>
                <a:cs typeface="Helvetica Neue Medium"/>
                <a:sym typeface="Helvetica Neue Medium"/>
              </a:defRPr>
            </a:lvl1pPr>
          </a:lstStyle>
          <a:p>
            <a:r>
              <a:rPr sz="1600"/>
              <a:t>V</a:t>
            </a:r>
          </a:p>
        </p:txBody>
      </p:sp>
      <p:sp>
        <p:nvSpPr>
          <p:cNvPr id="9" name="Rectangle">
            <a:extLst>
              <a:ext uri="{FF2B5EF4-FFF2-40B4-BE49-F238E27FC236}">
                <a16:creationId xmlns:a16="http://schemas.microsoft.com/office/drawing/2014/main" id="{6DF2F3E4-ED81-F012-47BB-FF192DDD03A0}"/>
              </a:ext>
            </a:extLst>
          </p:cNvPr>
          <p:cNvSpPr/>
          <p:nvPr userDrawn="1"/>
        </p:nvSpPr>
        <p:spPr>
          <a:xfrm>
            <a:off x="337818" y="107479"/>
            <a:ext cx="890031" cy="888425"/>
          </a:xfrm>
          <a:prstGeom prst="rect">
            <a:avLst/>
          </a:prstGeom>
          <a:solidFill>
            <a:schemeClr val="tx1"/>
          </a:solidFill>
          <a:ln w="3175">
            <a:noFill/>
            <a:miter lim="400000"/>
          </a:ln>
        </p:spPr>
        <p:txBody>
          <a:bodyPr lIns="25400" tIns="25400" rIns="25400" bIns="25400" anchor="ctr"/>
          <a:lstStyle/>
          <a:p>
            <a:pPr algn="ctr" defTabSz="412739">
              <a:defRPr sz="1200">
                <a:solidFill>
                  <a:srgbClr val="FFFFFF"/>
                </a:solidFill>
                <a:latin typeface="Helvetica Neue Medium"/>
                <a:ea typeface="Helvetica Neue Medium"/>
                <a:cs typeface="Helvetica Neue Medium"/>
                <a:sym typeface="Helvetica Neue Medium"/>
              </a:defRPr>
            </a:pPr>
            <a:endParaRPr sz="4267">
              <a:solidFill>
                <a:srgbClr val="006774"/>
              </a:solidFill>
              <a:latin typeface="+mj-lt"/>
            </a:endParaRPr>
          </a:p>
        </p:txBody>
      </p:sp>
      <p:sp>
        <p:nvSpPr>
          <p:cNvPr id="11" name="EXACT SCIENCES">
            <a:extLst>
              <a:ext uri="{FF2B5EF4-FFF2-40B4-BE49-F238E27FC236}">
                <a16:creationId xmlns:a16="http://schemas.microsoft.com/office/drawing/2014/main" id="{55D9DE72-6985-F53F-F668-4F37357E5935}"/>
              </a:ext>
            </a:extLst>
          </p:cNvPr>
          <p:cNvSpPr txBox="1"/>
          <p:nvPr userDrawn="1"/>
        </p:nvSpPr>
        <p:spPr>
          <a:xfrm>
            <a:off x="164635" y="6630877"/>
            <a:ext cx="1224048" cy="174407"/>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lgn="l" defTabSz="171450">
              <a:defRPr sz="600" b="1">
                <a:solidFill>
                  <a:srgbClr val="FFFFFF"/>
                </a:solidFill>
                <a:latin typeface="Arial"/>
                <a:ea typeface="Arial"/>
                <a:cs typeface="Arial"/>
                <a:sym typeface="Arial"/>
              </a:defRPr>
            </a:lvl1pPr>
          </a:lstStyle>
          <a:p>
            <a:r>
              <a:rPr sz="800"/>
              <a:t>EXACT SCIENCES</a:t>
            </a:r>
          </a:p>
        </p:txBody>
      </p:sp>
      <p:sp>
        <p:nvSpPr>
          <p:cNvPr id="20" name="Text Placeholder 18">
            <a:extLst>
              <a:ext uri="{FF2B5EF4-FFF2-40B4-BE49-F238E27FC236}">
                <a16:creationId xmlns:a16="http://schemas.microsoft.com/office/drawing/2014/main" id="{52072C15-18F3-A68A-48C2-55FC0521EB5A}"/>
              </a:ext>
            </a:extLst>
          </p:cNvPr>
          <p:cNvSpPr>
            <a:spLocks noGrp="1"/>
          </p:cNvSpPr>
          <p:nvPr>
            <p:ph type="body" sz="quarter" idx="10"/>
          </p:nvPr>
        </p:nvSpPr>
        <p:spPr>
          <a:xfrm>
            <a:off x="1389061" y="399270"/>
            <a:ext cx="10464800" cy="745230"/>
          </a:xfrm>
        </p:spPr>
        <p:txBody>
          <a:bodyPr>
            <a:noAutofit/>
          </a:bodyPr>
          <a:lstStyle>
            <a:lvl1pPr marL="0" indent="0">
              <a:buNone/>
              <a:defRPr sz="2400" b="1">
                <a:latin typeface="Arial" panose="020B0604020202020204" pitchFamily="34" charset="0"/>
                <a:cs typeface="Arial" panose="020B0604020202020204" pitchFamily="34" charset="0"/>
              </a:defRPr>
            </a:lvl1pPr>
            <a:lvl2pPr>
              <a:defRPr sz="3800" b="1">
                <a:latin typeface="Arial" panose="020B0604020202020204" pitchFamily="34" charset="0"/>
                <a:cs typeface="Arial" panose="020B0604020202020204" pitchFamily="34" charset="0"/>
              </a:defRPr>
            </a:lvl2pPr>
            <a:lvl3pPr>
              <a:defRPr sz="3800" b="1">
                <a:latin typeface="Arial" panose="020B0604020202020204" pitchFamily="34" charset="0"/>
                <a:cs typeface="Arial" panose="020B0604020202020204" pitchFamily="34" charset="0"/>
              </a:defRPr>
            </a:lvl3pPr>
            <a:lvl4pPr>
              <a:defRPr sz="3800" b="1">
                <a:latin typeface="Arial" panose="020B0604020202020204" pitchFamily="34" charset="0"/>
                <a:cs typeface="Arial" panose="020B0604020202020204" pitchFamily="34" charset="0"/>
              </a:defRPr>
            </a:lvl4pPr>
            <a:lvl5pPr>
              <a:defRPr sz="3800" b="1">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32" name="Content Placeholder 30">
            <a:extLst>
              <a:ext uri="{FF2B5EF4-FFF2-40B4-BE49-F238E27FC236}">
                <a16:creationId xmlns:a16="http://schemas.microsoft.com/office/drawing/2014/main" id="{E096A716-8C1F-DEFF-18E0-9BA27110C8FC}"/>
              </a:ext>
            </a:extLst>
          </p:cNvPr>
          <p:cNvSpPr>
            <a:spLocks noGrp="1"/>
          </p:cNvSpPr>
          <p:nvPr>
            <p:ph sz="quarter" idx="12"/>
          </p:nvPr>
        </p:nvSpPr>
        <p:spPr>
          <a:xfrm>
            <a:off x="367554" y="1258529"/>
            <a:ext cx="11486309" cy="4110396"/>
          </a:xfrm>
        </p:spPr>
        <p:txBody>
          <a:bodyPr/>
          <a:lstStyle>
            <a:lvl1pPr marL="342900" indent="-342900">
              <a:buClr>
                <a:srgbClr val="E9A10E"/>
              </a:buClr>
              <a:buFont typeface="+mj-lt"/>
              <a:buAutoNum type="arabicPeriod"/>
              <a:defRPr sz="1400" b="1"/>
            </a:lvl1pPr>
            <a:lvl2pPr>
              <a:buClr>
                <a:srgbClr val="E9A10E"/>
              </a:buClr>
              <a:defRPr sz="1400"/>
            </a:lvl2pPr>
            <a:lvl3pPr>
              <a:defRPr sz="1400"/>
            </a:lvl3pPr>
            <a:lvl4pPr>
              <a:defRPr sz="1400"/>
            </a:lvl4pPr>
            <a:lvl5pPr>
              <a:defRPr sz="1400"/>
            </a:lvl5pPr>
          </a:lstStyle>
          <a:p>
            <a:pPr lvl="0"/>
            <a:r>
              <a:rPr lang="en-US" dirty="0"/>
              <a:t>Click to edit Master text styles</a:t>
            </a:r>
          </a:p>
          <a:p>
            <a:pPr lvl="1"/>
            <a:r>
              <a:rPr lang="en-US" dirty="0"/>
              <a:t>Second level</a:t>
            </a:r>
          </a:p>
        </p:txBody>
      </p:sp>
      <p:sp>
        <p:nvSpPr>
          <p:cNvPr id="3" name="Text Placeholder 2">
            <a:extLst>
              <a:ext uri="{FF2B5EF4-FFF2-40B4-BE49-F238E27FC236}">
                <a16:creationId xmlns:a16="http://schemas.microsoft.com/office/drawing/2014/main" id="{0E10ED57-D0E2-6DD0-6CF3-3A9945265E1A}"/>
              </a:ext>
            </a:extLst>
          </p:cNvPr>
          <p:cNvSpPr>
            <a:spLocks noGrp="1"/>
          </p:cNvSpPr>
          <p:nvPr>
            <p:ph type="body" sz="quarter" idx="13" hasCustomPrompt="1"/>
          </p:nvPr>
        </p:nvSpPr>
        <p:spPr>
          <a:xfrm>
            <a:off x="367554" y="5596984"/>
            <a:ext cx="11486307" cy="880804"/>
          </a:xfrm>
        </p:spPr>
        <p:txBody>
          <a:bodyPr anchor="b">
            <a:normAutofit/>
          </a:bodyPr>
          <a:lstStyle>
            <a:lvl1pPr marL="0" indent="0">
              <a:spcBef>
                <a:spcPts val="0"/>
              </a:spcBef>
              <a:buNone/>
              <a:defRPr sz="750">
                <a:solidFill>
                  <a:schemeClr val="bg1">
                    <a:lumMod val="50000"/>
                  </a:schemeClr>
                </a:solidFill>
              </a:defRPr>
            </a:lvl1pPr>
          </a:lstStyle>
          <a:p>
            <a:pPr lvl="0"/>
            <a:r>
              <a:rPr lang="en-US" dirty="0"/>
              <a:t>Footnotes</a:t>
            </a:r>
          </a:p>
        </p:txBody>
      </p:sp>
      <p:sp>
        <p:nvSpPr>
          <p:cNvPr id="4" name="Slide Number Placeholder 5">
            <a:extLst>
              <a:ext uri="{FF2B5EF4-FFF2-40B4-BE49-F238E27FC236}">
                <a16:creationId xmlns:a16="http://schemas.microsoft.com/office/drawing/2014/main" id="{5CF9D177-EE1B-AE2D-98A6-2659297D8538}"/>
              </a:ext>
            </a:extLst>
          </p:cNvPr>
          <p:cNvSpPr txBox="1">
            <a:spLocks/>
          </p:cNvSpPr>
          <p:nvPr userDrawn="1"/>
        </p:nvSpPr>
        <p:spPr>
          <a:xfrm>
            <a:off x="11224647" y="6548256"/>
            <a:ext cx="629214" cy="262625"/>
          </a:xfrm>
          <a:prstGeom prst="rect">
            <a:avLst/>
          </a:prstGeom>
        </p:spPr>
        <p:txBody>
          <a:bodyPr vert="horz" lIns="91440" tIns="45720" rIns="0" bIns="45720" rtlCol="0" anchor="b"/>
          <a:lstStyle>
            <a:defPPr>
              <a:defRPr lang="en-US"/>
            </a:defPPr>
            <a:lvl1pPr marL="0" algn="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62F9097-CA13-B64C-BE68-22D50EADD0BB}" type="slidenum">
              <a:rPr lang="en-US" smtClean="0"/>
              <a:pPr/>
              <a:t>‹#›</a:t>
            </a:fld>
            <a:endParaRPr lang="en-US"/>
          </a:p>
        </p:txBody>
      </p:sp>
      <p:grpSp>
        <p:nvGrpSpPr>
          <p:cNvPr id="13" name="Group 12">
            <a:extLst>
              <a:ext uri="{FF2B5EF4-FFF2-40B4-BE49-F238E27FC236}">
                <a16:creationId xmlns:a16="http://schemas.microsoft.com/office/drawing/2014/main" id="{81E9AFC7-84BE-01ED-7431-111999AEE13C}"/>
              </a:ext>
            </a:extLst>
          </p:cNvPr>
          <p:cNvGrpSpPr/>
          <p:nvPr userDrawn="1"/>
        </p:nvGrpSpPr>
        <p:grpSpPr>
          <a:xfrm>
            <a:off x="475614" y="220134"/>
            <a:ext cx="602088" cy="663111"/>
            <a:chOff x="3598453" y="905941"/>
            <a:chExt cx="5118263" cy="5637002"/>
          </a:xfrm>
          <a:solidFill>
            <a:schemeClr val="bg1"/>
          </a:solidFill>
        </p:grpSpPr>
        <p:sp>
          <p:nvSpPr>
            <p:cNvPr id="14" name="Freeform 13">
              <a:extLst>
                <a:ext uri="{FF2B5EF4-FFF2-40B4-BE49-F238E27FC236}">
                  <a16:creationId xmlns:a16="http://schemas.microsoft.com/office/drawing/2014/main" id="{3C0F65ED-6125-CDE9-B773-B7BB4B8CB4A0}"/>
                </a:ext>
              </a:extLst>
            </p:cNvPr>
            <p:cNvSpPr/>
            <p:nvPr/>
          </p:nvSpPr>
          <p:spPr>
            <a:xfrm>
              <a:off x="3598453" y="905941"/>
              <a:ext cx="4628875" cy="4719538"/>
            </a:xfrm>
            <a:custGeom>
              <a:avLst/>
              <a:gdLst>
                <a:gd name="connsiteX0" fmla="*/ 2613584 w 4628875"/>
                <a:gd name="connsiteY0" fmla="*/ 3131363 h 4719538"/>
                <a:gd name="connsiteX1" fmla="*/ 2613310 w 4628875"/>
                <a:gd name="connsiteY1" fmla="*/ 3131637 h 4719538"/>
                <a:gd name="connsiteX2" fmla="*/ 2581900 w 4628875"/>
                <a:gd name="connsiteY2" fmla="*/ 3164693 h 4719538"/>
                <a:gd name="connsiteX3" fmla="*/ 2613310 w 4628875"/>
                <a:gd name="connsiteY3" fmla="*/ 3131637 h 4719538"/>
                <a:gd name="connsiteX4" fmla="*/ 2613584 w 4628875"/>
                <a:gd name="connsiteY4" fmla="*/ 3131363 h 4719538"/>
                <a:gd name="connsiteX5" fmla="*/ 2329663 w 4628875"/>
                <a:gd name="connsiteY5" fmla="*/ 3738433 h 4719538"/>
                <a:gd name="connsiteX6" fmla="*/ 2329114 w 4628875"/>
                <a:gd name="connsiteY6" fmla="*/ 3744880 h 4719538"/>
                <a:gd name="connsiteX7" fmla="*/ 2329663 w 4628875"/>
                <a:gd name="connsiteY7" fmla="*/ 3738433 h 4719538"/>
                <a:gd name="connsiteX8" fmla="*/ 2334052 w 4628875"/>
                <a:gd name="connsiteY8" fmla="*/ 3698794 h 4719538"/>
                <a:gd name="connsiteX9" fmla="*/ 2334600 w 4628875"/>
                <a:gd name="connsiteY9" fmla="*/ 3694405 h 4719538"/>
                <a:gd name="connsiteX10" fmla="*/ 2334052 w 4628875"/>
                <a:gd name="connsiteY10" fmla="*/ 3698794 h 4719538"/>
                <a:gd name="connsiteX11" fmla="*/ 2553234 w 4628875"/>
                <a:gd name="connsiteY11" fmla="*/ 3197611 h 4719538"/>
                <a:gd name="connsiteX12" fmla="*/ 2561052 w 4628875"/>
                <a:gd name="connsiteY12" fmla="*/ 3188559 h 4719538"/>
                <a:gd name="connsiteX13" fmla="*/ 2553234 w 4628875"/>
                <a:gd name="connsiteY13" fmla="*/ 3197611 h 4719538"/>
                <a:gd name="connsiteX14" fmla="*/ 1976201 w 4628875"/>
                <a:gd name="connsiteY14" fmla="*/ 3830742 h 4719538"/>
                <a:gd name="connsiteX15" fmla="*/ 1976064 w 4628875"/>
                <a:gd name="connsiteY15" fmla="*/ 3826490 h 4719538"/>
                <a:gd name="connsiteX16" fmla="*/ 1993895 w 4628875"/>
                <a:gd name="connsiteY16" fmla="*/ 3609091 h 4719538"/>
                <a:gd name="connsiteX17" fmla="*/ 1057092 w 4628875"/>
                <a:gd name="connsiteY17" fmla="*/ 3609091 h 4719538"/>
                <a:gd name="connsiteX18" fmla="*/ 626410 w 4628875"/>
                <a:gd name="connsiteY18" fmla="*/ 3178409 h 4719538"/>
                <a:gd name="connsiteX19" fmla="*/ 1057092 w 4628875"/>
                <a:gd name="connsiteY19" fmla="*/ 2747726 h 4719538"/>
                <a:gd name="connsiteX20" fmla="*/ 2526624 w 4628875"/>
                <a:gd name="connsiteY20" fmla="*/ 2747726 h 4719538"/>
                <a:gd name="connsiteX21" fmla="*/ 2853888 w 4628875"/>
                <a:gd name="connsiteY21" fmla="*/ 2573670 h 4719538"/>
                <a:gd name="connsiteX22" fmla="*/ 604601 w 4628875"/>
                <a:gd name="connsiteY22" fmla="*/ 2573670 h 4719538"/>
                <a:gd name="connsiteX23" fmla="*/ 173919 w 4628875"/>
                <a:gd name="connsiteY23" fmla="*/ 2142988 h 4719538"/>
                <a:gd name="connsiteX24" fmla="*/ 604601 w 4628875"/>
                <a:gd name="connsiteY24" fmla="*/ 1712306 h 4719538"/>
                <a:gd name="connsiteX25" fmla="*/ 3415010 w 4628875"/>
                <a:gd name="connsiteY25" fmla="*/ 1712306 h 4719538"/>
                <a:gd name="connsiteX26" fmla="*/ 3501969 w 4628875"/>
                <a:gd name="connsiteY26" fmla="*/ 1625346 h 4719538"/>
                <a:gd name="connsiteX27" fmla="*/ 3415147 w 4628875"/>
                <a:gd name="connsiteY27" fmla="*/ 1538249 h 4719538"/>
                <a:gd name="connsiteX28" fmla="*/ 1370366 w 4628875"/>
                <a:gd name="connsiteY28" fmla="*/ 1538249 h 4719538"/>
                <a:gd name="connsiteX29" fmla="*/ 939683 w 4628875"/>
                <a:gd name="connsiteY29" fmla="*/ 1107567 h 4719538"/>
                <a:gd name="connsiteX30" fmla="*/ 1370366 w 4628875"/>
                <a:gd name="connsiteY30" fmla="*/ 676885 h 4719538"/>
                <a:gd name="connsiteX31" fmla="*/ 2442271 w 4628875"/>
                <a:gd name="connsiteY31" fmla="*/ 676885 h 4719538"/>
                <a:gd name="connsiteX32" fmla="*/ 2927680 w 4628875"/>
                <a:gd name="connsiteY32" fmla="*/ 197099 h 4719538"/>
                <a:gd name="connsiteX33" fmla="*/ 2929463 w 4628875"/>
                <a:gd name="connsiteY33" fmla="*/ 88468 h 4719538"/>
                <a:gd name="connsiteX34" fmla="*/ 2843876 w 4628875"/>
                <a:gd name="connsiteY34" fmla="*/ 0 h 4719538"/>
                <a:gd name="connsiteX35" fmla="*/ 2842367 w 4628875"/>
                <a:gd name="connsiteY35" fmla="*/ 0 h 4719538"/>
                <a:gd name="connsiteX36" fmla="*/ 2755407 w 4628875"/>
                <a:gd name="connsiteY36" fmla="*/ 85588 h 4719538"/>
                <a:gd name="connsiteX37" fmla="*/ 2442134 w 4628875"/>
                <a:gd name="connsiteY37" fmla="*/ 502966 h 4719538"/>
                <a:gd name="connsiteX38" fmla="*/ 1370228 w 4628875"/>
                <a:gd name="connsiteY38" fmla="*/ 502966 h 4719538"/>
                <a:gd name="connsiteX39" fmla="*/ 765490 w 4628875"/>
                <a:gd name="connsiteY39" fmla="*/ 1107704 h 4719538"/>
                <a:gd name="connsiteX40" fmla="*/ 946404 w 4628875"/>
                <a:gd name="connsiteY40" fmla="*/ 1538387 h 4719538"/>
                <a:gd name="connsiteX41" fmla="*/ 604739 w 4628875"/>
                <a:gd name="connsiteY41" fmla="*/ 1538387 h 4719538"/>
                <a:gd name="connsiteX42" fmla="*/ 0 w 4628875"/>
                <a:gd name="connsiteY42" fmla="*/ 2143125 h 4719538"/>
                <a:gd name="connsiteX43" fmla="*/ 604739 w 4628875"/>
                <a:gd name="connsiteY43" fmla="*/ 2747863 h 4719538"/>
                <a:gd name="connsiteX44" fmla="*/ 633405 w 4628875"/>
                <a:gd name="connsiteY44" fmla="*/ 2747863 h 4719538"/>
                <a:gd name="connsiteX45" fmla="*/ 452491 w 4628875"/>
                <a:gd name="connsiteY45" fmla="*/ 3178546 h 4719538"/>
                <a:gd name="connsiteX46" fmla="*/ 1057229 w 4628875"/>
                <a:gd name="connsiteY46" fmla="*/ 3783284 h 4719538"/>
                <a:gd name="connsiteX47" fmla="*/ 1658127 w 4628875"/>
                <a:gd name="connsiteY47" fmla="*/ 3783284 h 4719538"/>
                <a:gd name="connsiteX48" fmla="*/ 1549359 w 4628875"/>
                <a:gd name="connsiteY48" fmla="*/ 3872301 h 4719538"/>
                <a:gd name="connsiteX49" fmla="*/ 1335801 w 4628875"/>
                <a:gd name="connsiteY49" fmla="*/ 4617492 h 4719538"/>
                <a:gd name="connsiteX50" fmla="*/ 1422761 w 4628875"/>
                <a:gd name="connsiteY50" fmla="*/ 4704451 h 4719538"/>
                <a:gd name="connsiteX51" fmla="*/ 1509720 w 4628875"/>
                <a:gd name="connsiteY51" fmla="*/ 4617492 h 4719538"/>
                <a:gd name="connsiteX52" fmla="*/ 1672666 w 4628875"/>
                <a:gd name="connsiteY52" fmla="*/ 3995059 h 4719538"/>
                <a:gd name="connsiteX53" fmla="*/ 1976201 w 4628875"/>
                <a:gd name="connsiteY53" fmla="*/ 3830742 h 4719538"/>
                <a:gd name="connsiteX54" fmla="*/ 2527859 w 4628875"/>
                <a:gd name="connsiteY54" fmla="*/ 3229432 h 4719538"/>
                <a:gd name="connsiteX55" fmla="*/ 2526762 w 4628875"/>
                <a:gd name="connsiteY55" fmla="*/ 3230804 h 4719538"/>
                <a:gd name="connsiteX56" fmla="*/ 2527859 w 4628875"/>
                <a:gd name="connsiteY56" fmla="*/ 3229432 h 4719538"/>
                <a:gd name="connsiteX57" fmla="*/ 2341184 w 4628875"/>
                <a:gd name="connsiteY57" fmla="*/ 3651611 h 4719538"/>
                <a:gd name="connsiteX58" fmla="*/ 2340910 w 4628875"/>
                <a:gd name="connsiteY58" fmla="*/ 3652982 h 4719538"/>
                <a:gd name="connsiteX59" fmla="*/ 2341184 w 4628875"/>
                <a:gd name="connsiteY59" fmla="*/ 3651611 h 4719538"/>
                <a:gd name="connsiteX60" fmla="*/ 3502106 w 4628875"/>
                <a:gd name="connsiteY60" fmla="*/ 3696051 h 4719538"/>
                <a:gd name="connsiteX61" fmla="*/ 3415147 w 4628875"/>
                <a:gd name="connsiteY61" fmla="*/ 3609091 h 4719538"/>
                <a:gd name="connsiteX62" fmla="*/ 2474229 w 4628875"/>
                <a:gd name="connsiteY62" fmla="*/ 3609091 h 4719538"/>
                <a:gd name="connsiteX63" fmla="*/ 2447620 w 4628875"/>
                <a:gd name="connsiteY63" fmla="*/ 3783147 h 4719538"/>
                <a:gd name="connsiteX64" fmla="*/ 3415147 w 4628875"/>
                <a:gd name="connsiteY64" fmla="*/ 3783147 h 4719538"/>
                <a:gd name="connsiteX65" fmla="*/ 3502106 w 4628875"/>
                <a:gd name="connsiteY65" fmla="*/ 3696051 h 4719538"/>
                <a:gd name="connsiteX66" fmla="*/ 4024137 w 4628875"/>
                <a:gd name="connsiteY66" fmla="*/ 2056028 h 4719538"/>
                <a:gd name="connsiteX67" fmla="*/ 3821415 w 4628875"/>
                <a:gd name="connsiteY67" fmla="*/ 2056028 h 4719538"/>
                <a:gd name="connsiteX68" fmla="*/ 4002329 w 4628875"/>
                <a:gd name="connsiteY68" fmla="*/ 1625346 h 4719538"/>
                <a:gd name="connsiteX69" fmla="*/ 3397590 w 4628875"/>
                <a:gd name="connsiteY69" fmla="*/ 1020608 h 4719538"/>
                <a:gd name="connsiteX70" fmla="*/ 3045638 w 4628875"/>
                <a:gd name="connsiteY70" fmla="*/ 1020608 h 4719538"/>
                <a:gd name="connsiteX71" fmla="*/ 3256041 w 4628875"/>
                <a:gd name="connsiteY71" fmla="*/ 803072 h 4719538"/>
                <a:gd name="connsiteX72" fmla="*/ 3388949 w 4628875"/>
                <a:gd name="connsiteY72" fmla="*/ 116997 h 4719538"/>
                <a:gd name="connsiteX73" fmla="*/ 3301990 w 4628875"/>
                <a:gd name="connsiteY73" fmla="*/ 30038 h 4719538"/>
                <a:gd name="connsiteX74" fmla="*/ 3215031 w 4628875"/>
                <a:gd name="connsiteY74" fmla="*/ 116997 h 4719538"/>
                <a:gd name="connsiteX75" fmla="*/ 3107771 w 4628875"/>
                <a:gd name="connsiteY75" fmla="*/ 712135 h 4719538"/>
                <a:gd name="connsiteX76" fmla="*/ 2340498 w 4628875"/>
                <a:gd name="connsiteY76" fmla="*/ 1020745 h 4719538"/>
                <a:gd name="connsiteX77" fmla="*/ 1352946 w 4628875"/>
                <a:gd name="connsiteY77" fmla="*/ 1020745 h 4719538"/>
                <a:gd name="connsiteX78" fmla="*/ 1265987 w 4628875"/>
                <a:gd name="connsiteY78" fmla="*/ 1107704 h 4719538"/>
                <a:gd name="connsiteX79" fmla="*/ 1352946 w 4628875"/>
                <a:gd name="connsiteY79" fmla="*/ 1194664 h 4719538"/>
                <a:gd name="connsiteX80" fmla="*/ 3397728 w 4628875"/>
                <a:gd name="connsiteY80" fmla="*/ 1194664 h 4719538"/>
                <a:gd name="connsiteX81" fmla="*/ 3828410 w 4628875"/>
                <a:gd name="connsiteY81" fmla="*/ 1625346 h 4719538"/>
                <a:gd name="connsiteX82" fmla="*/ 3397728 w 4628875"/>
                <a:gd name="connsiteY82" fmla="*/ 2056028 h 4719538"/>
                <a:gd name="connsiteX83" fmla="*/ 587319 w 4628875"/>
                <a:gd name="connsiteY83" fmla="*/ 2056028 h 4719538"/>
                <a:gd name="connsiteX84" fmla="*/ 500360 w 4628875"/>
                <a:gd name="connsiteY84" fmla="*/ 2142988 h 4719538"/>
                <a:gd name="connsiteX85" fmla="*/ 587319 w 4628875"/>
                <a:gd name="connsiteY85" fmla="*/ 2229947 h 4719538"/>
                <a:gd name="connsiteX86" fmla="*/ 4024137 w 4628875"/>
                <a:gd name="connsiteY86" fmla="*/ 2229947 h 4719538"/>
                <a:gd name="connsiteX87" fmla="*/ 4454820 w 4628875"/>
                <a:gd name="connsiteY87" fmla="*/ 2660630 h 4719538"/>
                <a:gd name="connsiteX88" fmla="*/ 4325478 w 4628875"/>
                <a:gd name="connsiteY88" fmla="*/ 2968005 h 4719538"/>
                <a:gd name="connsiteX89" fmla="*/ 4429720 w 4628875"/>
                <a:gd name="connsiteY89" fmla="*/ 3108869 h 4719538"/>
                <a:gd name="connsiteX90" fmla="*/ 4628876 w 4628875"/>
                <a:gd name="connsiteY90" fmla="*/ 2660767 h 4719538"/>
                <a:gd name="connsiteX91" fmla="*/ 4024137 w 4628875"/>
                <a:gd name="connsiteY91" fmla="*/ 2056028 h 4719538"/>
                <a:gd name="connsiteX92" fmla="*/ 1903644 w 4628875"/>
                <a:gd name="connsiteY92" fmla="*/ 4245651 h 4719538"/>
                <a:gd name="connsiteX93" fmla="*/ 1798991 w 4628875"/>
                <a:gd name="connsiteY93" fmla="*/ 4628053 h 4719538"/>
                <a:gd name="connsiteX94" fmla="*/ 1885950 w 4628875"/>
                <a:gd name="connsiteY94" fmla="*/ 4719539 h 4719538"/>
                <a:gd name="connsiteX95" fmla="*/ 1972910 w 4628875"/>
                <a:gd name="connsiteY95" fmla="*/ 4632579 h 4719538"/>
                <a:gd name="connsiteX96" fmla="*/ 1972910 w 4628875"/>
                <a:gd name="connsiteY96" fmla="*/ 4628053 h 4719538"/>
                <a:gd name="connsiteX97" fmla="*/ 2025990 w 4628875"/>
                <a:gd name="connsiteY97" fmla="*/ 4369506 h 4719538"/>
                <a:gd name="connsiteX98" fmla="*/ 2076740 w 4628875"/>
                <a:gd name="connsiteY98" fmla="*/ 4336176 h 4719538"/>
                <a:gd name="connsiteX99" fmla="*/ 2021053 w 4628875"/>
                <a:gd name="connsiteY99" fmla="*/ 4170350 h 4719538"/>
                <a:gd name="connsiteX100" fmla="*/ 1903644 w 4628875"/>
                <a:gd name="connsiteY100" fmla="*/ 4245651 h 4719538"/>
                <a:gd name="connsiteX101" fmla="*/ 2656378 w 4628875"/>
                <a:gd name="connsiteY101" fmla="*/ 3091449 h 4719538"/>
                <a:gd name="connsiteX102" fmla="*/ 2656378 w 4628875"/>
                <a:gd name="connsiteY102" fmla="*/ 3091449 h 4719538"/>
                <a:gd name="connsiteX103" fmla="*/ 2656378 w 4628875"/>
                <a:gd name="connsiteY103" fmla="*/ 3091449 h 4719538"/>
                <a:gd name="connsiteX104" fmla="*/ 2656378 w 4628875"/>
                <a:gd name="connsiteY104" fmla="*/ 3091449 h 4719538"/>
                <a:gd name="connsiteX105" fmla="*/ 952713 w 4628875"/>
                <a:gd name="connsiteY105" fmla="*/ 3178409 h 4719538"/>
                <a:gd name="connsiteX106" fmla="*/ 1039673 w 4628875"/>
                <a:gd name="connsiteY106" fmla="*/ 3265368 h 4719538"/>
                <a:gd name="connsiteX107" fmla="*/ 2099371 w 4628875"/>
                <a:gd name="connsiteY107" fmla="*/ 3265368 h 4719538"/>
                <a:gd name="connsiteX108" fmla="*/ 2196755 w 4628875"/>
                <a:gd name="connsiteY108" fmla="*/ 3091312 h 4719538"/>
                <a:gd name="connsiteX109" fmla="*/ 1039536 w 4628875"/>
                <a:gd name="connsiteY109" fmla="*/ 3091312 h 4719538"/>
                <a:gd name="connsiteX110" fmla="*/ 952713 w 4628875"/>
                <a:gd name="connsiteY110" fmla="*/ 3178409 h 4719538"/>
                <a:gd name="connsiteX111" fmla="*/ 4109588 w 4628875"/>
                <a:gd name="connsiteY111" fmla="*/ 3259196 h 4719538"/>
                <a:gd name="connsiteX112" fmla="*/ 4109588 w 4628875"/>
                <a:gd name="connsiteY112" fmla="*/ 3259196 h 4719538"/>
                <a:gd name="connsiteX113" fmla="*/ 4109588 w 4628875"/>
                <a:gd name="connsiteY113" fmla="*/ 3259196 h 4719538"/>
                <a:gd name="connsiteX114" fmla="*/ 3959124 w 4628875"/>
                <a:gd name="connsiteY114" fmla="*/ 3091312 h 4719538"/>
                <a:gd name="connsiteX115" fmla="*/ 3959124 w 4628875"/>
                <a:gd name="connsiteY115" fmla="*/ 3091312 h 4719538"/>
                <a:gd name="connsiteX116" fmla="*/ 3959124 w 4628875"/>
                <a:gd name="connsiteY116" fmla="*/ 3091312 h 4719538"/>
                <a:gd name="connsiteX117" fmla="*/ 3959124 w 4628875"/>
                <a:gd name="connsiteY117" fmla="*/ 3091312 h 4719538"/>
                <a:gd name="connsiteX118" fmla="*/ 4002466 w 4628875"/>
                <a:gd name="connsiteY118" fmla="*/ 3696051 h 4719538"/>
                <a:gd name="connsiteX119" fmla="*/ 3821552 w 4628875"/>
                <a:gd name="connsiteY119" fmla="*/ 3265368 h 4719538"/>
                <a:gd name="connsiteX120" fmla="*/ 3961044 w 4628875"/>
                <a:gd name="connsiteY120" fmla="*/ 3265368 h 4719538"/>
                <a:gd name="connsiteX121" fmla="*/ 3756813 w 4628875"/>
                <a:gd name="connsiteY121" fmla="*/ 3091312 h 4719538"/>
                <a:gd name="connsiteX122" fmla="*/ 2858277 w 4628875"/>
                <a:gd name="connsiteY122" fmla="*/ 3091312 h 4719538"/>
                <a:gd name="connsiteX123" fmla="*/ 2698760 w 4628875"/>
                <a:gd name="connsiteY123" fmla="*/ 3217225 h 4719538"/>
                <a:gd name="connsiteX124" fmla="*/ 2654458 w 4628875"/>
                <a:gd name="connsiteY124" fmla="*/ 3265368 h 4719538"/>
                <a:gd name="connsiteX125" fmla="*/ 3397728 w 4628875"/>
                <a:gd name="connsiteY125" fmla="*/ 3265368 h 4719538"/>
                <a:gd name="connsiteX126" fmla="*/ 3828410 w 4628875"/>
                <a:gd name="connsiteY126" fmla="*/ 3696051 h 4719538"/>
                <a:gd name="connsiteX127" fmla="*/ 3397728 w 4628875"/>
                <a:gd name="connsiteY127" fmla="*/ 4126733 h 4719538"/>
                <a:gd name="connsiteX128" fmla="*/ 2500290 w 4628875"/>
                <a:gd name="connsiteY128" fmla="*/ 4126733 h 4719538"/>
                <a:gd name="connsiteX129" fmla="*/ 2588621 w 4628875"/>
                <a:gd name="connsiteY129" fmla="*/ 4300789 h 4719538"/>
                <a:gd name="connsiteX130" fmla="*/ 3397728 w 4628875"/>
                <a:gd name="connsiteY130" fmla="*/ 4300789 h 4719538"/>
                <a:gd name="connsiteX131" fmla="*/ 4002466 w 4628875"/>
                <a:gd name="connsiteY131" fmla="*/ 3696051 h 4719538"/>
                <a:gd name="connsiteX132" fmla="*/ 4041557 w 4628875"/>
                <a:gd name="connsiteY132" fmla="*/ 2573670 h 4719538"/>
                <a:gd name="connsiteX133" fmla="*/ 3761476 w 4628875"/>
                <a:gd name="connsiteY133" fmla="*/ 2573670 h 4719538"/>
                <a:gd name="connsiteX134" fmla="*/ 4077356 w 4628875"/>
                <a:gd name="connsiteY134" fmla="*/ 2739771 h 4719538"/>
                <a:gd name="connsiteX135" fmla="*/ 4128516 w 4628875"/>
                <a:gd name="connsiteY135" fmla="*/ 2660630 h 4719538"/>
                <a:gd name="connsiteX136" fmla="*/ 4041557 w 4628875"/>
                <a:gd name="connsiteY136" fmla="*/ 2573670 h 4719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Lst>
              <a:rect l="l" t="t" r="r" b="b"/>
              <a:pathLst>
                <a:path w="4628875" h="4719538">
                  <a:moveTo>
                    <a:pt x="2613584" y="3131363"/>
                  </a:moveTo>
                  <a:lnTo>
                    <a:pt x="2613310" y="3131637"/>
                  </a:lnTo>
                  <a:cubicBezTo>
                    <a:pt x="2602474" y="3142473"/>
                    <a:pt x="2592050" y="3153446"/>
                    <a:pt x="2581900" y="3164693"/>
                  </a:cubicBezTo>
                  <a:cubicBezTo>
                    <a:pt x="2592050" y="3153446"/>
                    <a:pt x="2602611" y="3142473"/>
                    <a:pt x="2613310" y="3131637"/>
                  </a:cubicBezTo>
                  <a:lnTo>
                    <a:pt x="2613584" y="3131363"/>
                  </a:lnTo>
                  <a:moveTo>
                    <a:pt x="2329663" y="3738433"/>
                  </a:moveTo>
                  <a:cubicBezTo>
                    <a:pt x="2329526" y="3740628"/>
                    <a:pt x="2329388" y="3742822"/>
                    <a:pt x="2329114" y="3744880"/>
                  </a:cubicBezTo>
                  <a:cubicBezTo>
                    <a:pt x="2329251" y="3742685"/>
                    <a:pt x="2329388" y="3740491"/>
                    <a:pt x="2329663" y="3738433"/>
                  </a:cubicBezTo>
                  <a:moveTo>
                    <a:pt x="2334052" y="3698794"/>
                  </a:moveTo>
                  <a:cubicBezTo>
                    <a:pt x="2334189" y="3697285"/>
                    <a:pt x="2334326" y="3695914"/>
                    <a:pt x="2334600" y="3694405"/>
                  </a:cubicBezTo>
                  <a:cubicBezTo>
                    <a:pt x="2334326" y="3695914"/>
                    <a:pt x="2334189" y="3697285"/>
                    <a:pt x="2334052" y="3698794"/>
                  </a:cubicBezTo>
                  <a:moveTo>
                    <a:pt x="2553234" y="3197611"/>
                  </a:moveTo>
                  <a:cubicBezTo>
                    <a:pt x="2555840" y="3194594"/>
                    <a:pt x="2558446" y="3191576"/>
                    <a:pt x="2561052" y="3188559"/>
                  </a:cubicBezTo>
                  <a:cubicBezTo>
                    <a:pt x="2558583" y="3191576"/>
                    <a:pt x="2555840" y="3194457"/>
                    <a:pt x="2553234" y="3197611"/>
                  </a:cubicBezTo>
                  <a:moveTo>
                    <a:pt x="1976201" y="3830742"/>
                  </a:moveTo>
                  <a:cubicBezTo>
                    <a:pt x="1976201" y="3829233"/>
                    <a:pt x="1976064" y="3827861"/>
                    <a:pt x="1976064" y="3826490"/>
                  </a:cubicBezTo>
                  <a:cubicBezTo>
                    <a:pt x="1976064" y="3752972"/>
                    <a:pt x="1982373" y="3680277"/>
                    <a:pt x="1993895" y="3609091"/>
                  </a:cubicBezTo>
                  <a:lnTo>
                    <a:pt x="1057092" y="3609091"/>
                  </a:lnTo>
                  <a:cubicBezTo>
                    <a:pt x="819668" y="3609091"/>
                    <a:pt x="626410" y="3415833"/>
                    <a:pt x="626410" y="3178409"/>
                  </a:cubicBezTo>
                  <a:cubicBezTo>
                    <a:pt x="626410" y="2940985"/>
                    <a:pt x="819668" y="2747726"/>
                    <a:pt x="1057092" y="2747726"/>
                  </a:cubicBezTo>
                  <a:lnTo>
                    <a:pt x="2526624" y="2747726"/>
                  </a:lnTo>
                  <a:cubicBezTo>
                    <a:pt x="2627711" y="2674209"/>
                    <a:pt x="2737577" y="2615779"/>
                    <a:pt x="2853888" y="2573670"/>
                  </a:cubicBezTo>
                  <a:cubicBezTo>
                    <a:pt x="2771867" y="2573670"/>
                    <a:pt x="709803" y="2573670"/>
                    <a:pt x="604601" y="2573670"/>
                  </a:cubicBezTo>
                  <a:cubicBezTo>
                    <a:pt x="367177" y="2573670"/>
                    <a:pt x="173919" y="2380412"/>
                    <a:pt x="173919" y="2142988"/>
                  </a:cubicBezTo>
                  <a:cubicBezTo>
                    <a:pt x="173919" y="1905564"/>
                    <a:pt x="367177" y="1712306"/>
                    <a:pt x="604601" y="1712306"/>
                  </a:cubicBezTo>
                  <a:cubicBezTo>
                    <a:pt x="721462" y="1712306"/>
                    <a:pt x="3297875" y="1712306"/>
                    <a:pt x="3415010" y="1712306"/>
                  </a:cubicBezTo>
                  <a:cubicBezTo>
                    <a:pt x="3463016" y="1712306"/>
                    <a:pt x="3501969" y="1673352"/>
                    <a:pt x="3501969" y="1625346"/>
                  </a:cubicBezTo>
                  <a:cubicBezTo>
                    <a:pt x="3501969" y="1577340"/>
                    <a:pt x="3463153" y="1538249"/>
                    <a:pt x="3415147" y="1538249"/>
                  </a:cubicBezTo>
                  <a:lnTo>
                    <a:pt x="1370366" y="1538249"/>
                  </a:lnTo>
                  <a:cubicBezTo>
                    <a:pt x="1132942" y="1538249"/>
                    <a:pt x="939683" y="1344991"/>
                    <a:pt x="939683" y="1107567"/>
                  </a:cubicBezTo>
                  <a:cubicBezTo>
                    <a:pt x="939683" y="870143"/>
                    <a:pt x="1132942" y="676885"/>
                    <a:pt x="1370366" y="676885"/>
                  </a:cubicBezTo>
                  <a:lnTo>
                    <a:pt x="2442271" y="676885"/>
                  </a:lnTo>
                  <a:cubicBezTo>
                    <a:pt x="2755270" y="676885"/>
                    <a:pt x="2927680" y="505983"/>
                    <a:pt x="2927680" y="197099"/>
                  </a:cubicBezTo>
                  <a:lnTo>
                    <a:pt x="2929463" y="88468"/>
                  </a:lnTo>
                  <a:cubicBezTo>
                    <a:pt x="2930286" y="40462"/>
                    <a:pt x="2892019" y="823"/>
                    <a:pt x="2843876" y="0"/>
                  </a:cubicBezTo>
                  <a:cubicBezTo>
                    <a:pt x="2843327" y="0"/>
                    <a:pt x="2842916" y="0"/>
                    <a:pt x="2842367" y="0"/>
                  </a:cubicBezTo>
                  <a:cubicBezTo>
                    <a:pt x="2795047" y="0"/>
                    <a:pt x="2756230" y="37993"/>
                    <a:pt x="2755407" y="85588"/>
                  </a:cubicBezTo>
                  <a:cubicBezTo>
                    <a:pt x="2752390" y="271028"/>
                    <a:pt x="2777216" y="502966"/>
                    <a:pt x="2442134" y="502966"/>
                  </a:cubicBezTo>
                  <a:lnTo>
                    <a:pt x="1370228" y="502966"/>
                  </a:lnTo>
                  <a:cubicBezTo>
                    <a:pt x="1036793" y="502966"/>
                    <a:pt x="765490" y="774268"/>
                    <a:pt x="765490" y="1107704"/>
                  </a:cubicBezTo>
                  <a:cubicBezTo>
                    <a:pt x="765490" y="1276137"/>
                    <a:pt x="834893" y="1428659"/>
                    <a:pt x="946404" y="1538387"/>
                  </a:cubicBezTo>
                  <a:lnTo>
                    <a:pt x="604739" y="1538387"/>
                  </a:lnTo>
                  <a:cubicBezTo>
                    <a:pt x="271303" y="1538387"/>
                    <a:pt x="0" y="1809689"/>
                    <a:pt x="0" y="2143125"/>
                  </a:cubicBezTo>
                  <a:cubicBezTo>
                    <a:pt x="0" y="2476561"/>
                    <a:pt x="271303" y="2747863"/>
                    <a:pt x="604739" y="2747863"/>
                  </a:cubicBezTo>
                  <a:lnTo>
                    <a:pt x="633405" y="2747863"/>
                  </a:lnTo>
                  <a:cubicBezTo>
                    <a:pt x="521894" y="2857591"/>
                    <a:pt x="452491" y="3010114"/>
                    <a:pt x="452491" y="3178546"/>
                  </a:cubicBezTo>
                  <a:cubicBezTo>
                    <a:pt x="452491" y="3511982"/>
                    <a:pt x="723793" y="3783284"/>
                    <a:pt x="1057229" y="3783284"/>
                  </a:cubicBezTo>
                  <a:lnTo>
                    <a:pt x="1658127" y="3783284"/>
                  </a:lnTo>
                  <a:cubicBezTo>
                    <a:pt x="1618214" y="3809893"/>
                    <a:pt x="1581866" y="3839520"/>
                    <a:pt x="1549359" y="3872301"/>
                  </a:cubicBezTo>
                  <a:cubicBezTo>
                    <a:pt x="1340328" y="4082430"/>
                    <a:pt x="1336350" y="4333159"/>
                    <a:pt x="1335801" y="4617492"/>
                  </a:cubicBezTo>
                  <a:cubicBezTo>
                    <a:pt x="1335801" y="4665498"/>
                    <a:pt x="1374755" y="4704451"/>
                    <a:pt x="1422761" y="4704451"/>
                  </a:cubicBezTo>
                  <a:cubicBezTo>
                    <a:pt x="1470767" y="4704451"/>
                    <a:pt x="1509720" y="4665498"/>
                    <a:pt x="1509720" y="4617492"/>
                  </a:cubicBezTo>
                  <a:cubicBezTo>
                    <a:pt x="1510132" y="4434932"/>
                    <a:pt x="1491752" y="4176934"/>
                    <a:pt x="1672666" y="3995059"/>
                  </a:cubicBezTo>
                  <a:cubicBezTo>
                    <a:pt x="1746321" y="3920719"/>
                    <a:pt x="1848094" y="3865992"/>
                    <a:pt x="1976201" y="3830742"/>
                  </a:cubicBezTo>
                  <a:moveTo>
                    <a:pt x="2527859" y="3229432"/>
                  </a:moveTo>
                  <a:cubicBezTo>
                    <a:pt x="2527585" y="3229844"/>
                    <a:pt x="2527173" y="3230255"/>
                    <a:pt x="2526762" y="3230804"/>
                  </a:cubicBezTo>
                  <a:cubicBezTo>
                    <a:pt x="2527173" y="3230255"/>
                    <a:pt x="2527585" y="3229844"/>
                    <a:pt x="2527859" y="3229432"/>
                  </a:cubicBezTo>
                  <a:moveTo>
                    <a:pt x="2341184" y="3651611"/>
                  </a:moveTo>
                  <a:cubicBezTo>
                    <a:pt x="2341047" y="3652022"/>
                    <a:pt x="2341047" y="3652434"/>
                    <a:pt x="2340910" y="3652982"/>
                  </a:cubicBezTo>
                  <a:cubicBezTo>
                    <a:pt x="2341047" y="3652434"/>
                    <a:pt x="2341184" y="3652022"/>
                    <a:pt x="2341184" y="3651611"/>
                  </a:cubicBezTo>
                  <a:moveTo>
                    <a:pt x="3502106" y="3696051"/>
                  </a:moveTo>
                  <a:cubicBezTo>
                    <a:pt x="3502106" y="3648045"/>
                    <a:pt x="3463153" y="3609091"/>
                    <a:pt x="3415147" y="3609091"/>
                  </a:cubicBezTo>
                  <a:lnTo>
                    <a:pt x="2474229" y="3609091"/>
                  </a:lnTo>
                  <a:cubicBezTo>
                    <a:pt x="2459553" y="3665601"/>
                    <a:pt x="2450638" y="3723757"/>
                    <a:pt x="2447620" y="3783147"/>
                  </a:cubicBezTo>
                  <a:lnTo>
                    <a:pt x="3415147" y="3783147"/>
                  </a:lnTo>
                  <a:cubicBezTo>
                    <a:pt x="3463153" y="3783147"/>
                    <a:pt x="3502106" y="3744194"/>
                    <a:pt x="3502106" y="3696051"/>
                  </a:cubicBezTo>
                  <a:moveTo>
                    <a:pt x="4024137" y="2056028"/>
                  </a:moveTo>
                  <a:lnTo>
                    <a:pt x="3821415" y="2056028"/>
                  </a:lnTo>
                  <a:cubicBezTo>
                    <a:pt x="3932926" y="1946300"/>
                    <a:pt x="4002329" y="1793779"/>
                    <a:pt x="4002329" y="1625346"/>
                  </a:cubicBezTo>
                  <a:cubicBezTo>
                    <a:pt x="4002329" y="1291910"/>
                    <a:pt x="3731027" y="1020608"/>
                    <a:pt x="3397590" y="1020608"/>
                  </a:cubicBezTo>
                  <a:lnTo>
                    <a:pt x="3045638" y="1020608"/>
                  </a:lnTo>
                  <a:cubicBezTo>
                    <a:pt x="3132049" y="962452"/>
                    <a:pt x="3202549" y="890031"/>
                    <a:pt x="3256041" y="803072"/>
                  </a:cubicBezTo>
                  <a:cubicBezTo>
                    <a:pt x="3395533" y="575523"/>
                    <a:pt x="3388949" y="303672"/>
                    <a:pt x="3388949" y="116997"/>
                  </a:cubicBezTo>
                  <a:cubicBezTo>
                    <a:pt x="3388949" y="68991"/>
                    <a:pt x="3349996" y="30038"/>
                    <a:pt x="3301990" y="30038"/>
                  </a:cubicBezTo>
                  <a:cubicBezTo>
                    <a:pt x="3253984" y="30038"/>
                    <a:pt x="3215031" y="68991"/>
                    <a:pt x="3215031" y="116997"/>
                  </a:cubicBezTo>
                  <a:cubicBezTo>
                    <a:pt x="3215031" y="293797"/>
                    <a:pt x="3221066" y="527380"/>
                    <a:pt x="3107771" y="712135"/>
                  </a:cubicBezTo>
                  <a:cubicBezTo>
                    <a:pt x="2980487" y="919795"/>
                    <a:pt x="2729484" y="1020745"/>
                    <a:pt x="2340498" y="1020745"/>
                  </a:cubicBezTo>
                  <a:lnTo>
                    <a:pt x="1352946" y="1020745"/>
                  </a:lnTo>
                  <a:cubicBezTo>
                    <a:pt x="1304940" y="1020745"/>
                    <a:pt x="1265987" y="1059698"/>
                    <a:pt x="1265987" y="1107704"/>
                  </a:cubicBezTo>
                  <a:cubicBezTo>
                    <a:pt x="1265987" y="1155710"/>
                    <a:pt x="1304940" y="1194664"/>
                    <a:pt x="1352946" y="1194664"/>
                  </a:cubicBezTo>
                  <a:lnTo>
                    <a:pt x="3397728" y="1194664"/>
                  </a:lnTo>
                  <a:cubicBezTo>
                    <a:pt x="3635152" y="1194664"/>
                    <a:pt x="3828410" y="1387922"/>
                    <a:pt x="3828410" y="1625346"/>
                  </a:cubicBezTo>
                  <a:cubicBezTo>
                    <a:pt x="3828410" y="1862770"/>
                    <a:pt x="3635152" y="2056028"/>
                    <a:pt x="3397728" y="2056028"/>
                  </a:cubicBezTo>
                  <a:lnTo>
                    <a:pt x="587319" y="2056028"/>
                  </a:lnTo>
                  <a:cubicBezTo>
                    <a:pt x="539313" y="2056028"/>
                    <a:pt x="500360" y="2094982"/>
                    <a:pt x="500360" y="2142988"/>
                  </a:cubicBezTo>
                  <a:cubicBezTo>
                    <a:pt x="500360" y="2190994"/>
                    <a:pt x="539313" y="2229947"/>
                    <a:pt x="587319" y="2229947"/>
                  </a:cubicBezTo>
                  <a:cubicBezTo>
                    <a:pt x="665638" y="2229947"/>
                    <a:pt x="3990396" y="2229947"/>
                    <a:pt x="4024137" y="2229947"/>
                  </a:cubicBezTo>
                  <a:cubicBezTo>
                    <a:pt x="4261562" y="2229947"/>
                    <a:pt x="4454820" y="2423206"/>
                    <a:pt x="4454820" y="2660630"/>
                  </a:cubicBezTo>
                  <a:cubicBezTo>
                    <a:pt x="4454820" y="2780919"/>
                    <a:pt x="4405168" y="2889824"/>
                    <a:pt x="4325478" y="2968005"/>
                  </a:cubicBezTo>
                  <a:cubicBezTo>
                    <a:pt x="4363471" y="3012994"/>
                    <a:pt x="4398310" y="3059902"/>
                    <a:pt x="4429720" y="3108869"/>
                  </a:cubicBezTo>
                  <a:cubicBezTo>
                    <a:pt x="4551929" y="2998180"/>
                    <a:pt x="4628876" y="2838252"/>
                    <a:pt x="4628876" y="2660767"/>
                  </a:cubicBezTo>
                  <a:cubicBezTo>
                    <a:pt x="4628876" y="2327194"/>
                    <a:pt x="4357574" y="2056028"/>
                    <a:pt x="4024137" y="2056028"/>
                  </a:cubicBezTo>
                  <a:moveTo>
                    <a:pt x="1903644" y="4245651"/>
                  </a:moveTo>
                  <a:cubicBezTo>
                    <a:pt x="1798853" y="4349207"/>
                    <a:pt x="1798991" y="4490893"/>
                    <a:pt x="1798991" y="4628053"/>
                  </a:cubicBezTo>
                  <a:cubicBezTo>
                    <a:pt x="1798991" y="4685934"/>
                    <a:pt x="1841785" y="4719539"/>
                    <a:pt x="1885950" y="4719539"/>
                  </a:cubicBezTo>
                  <a:cubicBezTo>
                    <a:pt x="1933956" y="4719539"/>
                    <a:pt x="1972910" y="4680585"/>
                    <a:pt x="1972910" y="4632579"/>
                  </a:cubicBezTo>
                  <a:lnTo>
                    <a:pt x="1972910" y="4628053"/>
                  </a:lnTo>
                  <a:cubicBezTo>
                    <a:pt x="1972910" y="4517502"/>
                    <a:pt x="1972910" y="4421901"/>
                    <a:pt x="2025990" y="4369506"/>
                  </a:cubicBezTo>
                  <a:cubicBezTo>
                    <a:pt x="2039021" y="4356613"/>
                    <a:pt x="2056029" y="4345503"/>
                    <a:pt x="2076740" y="4336176"/>
                  </a:cubicBezTo>
                  <a:cubicBezTo>
                    <a:pt x="2054382" y="4282273"/>
                    <a:pt x="2036003" y="4226860"/>
                    <a:pt x="2021053" y="4170350"/>
                  </a:cubicBezTo>
                  <a:cubicBezTo>
                    <a:pt x="1974281" y="4189141"/>
                    <a:pt x="1935465" y="4214104"/>
                    <a:pt x="1903644" y="4245651"/>
                  </a:cubicBezTo>
                  <a:moveTo>
                    <a:pt x="2656378" y="3091449"/>
                  </a:moveTo>
                  <a:lnTo>
                    <a:pt x="2656378" y="3091449"/>
                  </a:lnTo>
                  <a:lnTo>
                    <a:pt x="2656378" y="3091449"/>
                  </a:lnTo>
                  <a:lnTo>
                    <a:pt x="2656378" y="3091449"/>
                  </a:lnTo>
                  <a:moveTo>
                    <a:pt x="952713" y="3178409"/>
                  </a:moveTo>
                  <a:cubicBezTo>
                    <a:pt x="952713" y="3226415"/>
                    <a:pt x="991667" y="3265368"/>
                    <a:pt x="1039673" y="3265368"/>
                  </a:cubicBezTo>
                  <a:lnTo>
                    <a:pt x="2099371" y="3265368"/>
                  </a:lnTo>
                  <a:cubicBezTo>
                    <a:pt x="2127352" y="3205155"/>
                    <a:pt x="2159859" y="3146999"/>
                    <a:pt x="2196755" y="3091312"/>
                  </a:cubicBezTo>
                  <a:lnTo>
                    <a:pt x="1039536" y="3091312"/>
                  </a:lnTo>
                  <a:cubicBezTo>
                    <a:pt x="991667" y="3091312"/>
                    <a:pt x="952713" y="3130403"/>
                    <a:pt x="952713" y="3178409"/>
                  </a:cubicBezTo>
                  <a:moveTo>
                    <a:pt x="4109588" y="3259196"/>
                  </a:moveTo>
                  <a:lnTo>
                    <a:pt x="4109588" y="3259196"/>
                  </a:lnTo>
                  <a:lnTo>
                    <a:pt x="4109588" y="3259196"/>
                  </a:lnTo>
                  <a:moveTo>
                    <a:pt x="3959124" y="3091312"/>
                  </a:moveTo>
                  <a:lnTo>
                    <a:pt x="3959124" y="3091312"/>
                  </a:lnTo>
                  <a:lnTo>
                    <a:pt x="3959124" y="3091312"/>
                  </a:lnTo>
                  <a:lnTo>
                    <a:pt x="3959124" y="3091312"/>
                  </a:lnTo>
                  <a:moveTo>
                    <a:pt x="4002466" y="3696051"/>
                  </a:moveTo>
                  <a:cubicBezTo>
                    <a:pt x="4002466" y="3527618"/>
                    <a:pt x="3933063" y="3375096"/>
                    <a:pt x="3821552" y="3265368"/>
                  </a:cubicBezTo>
                  <a:lnTo>
                    <a:pt x="3961044" y="3265368"/>
                  </a:lnTo>
                  <a:cubicBezTo>
                    <a:pt x="3902477" y="3197337"/>
                    <a:pt x="3833759" y="3138495"/>
                    <a:pt x="3756813" y="3091312"/>
                  </a:cubicBezTo>
                  <a:lnTo>
                    <a:pt x="2858277" y="3091312"/>
                  </a:lnTo>
                  <a:cubicBezTo>
                    <a:pt x="2800944" y="3126425"/>
                    <a:pt x="2747452" y="3168533"/>
                    <a:pt x="2698760" y="3217225"/>
                  </a:cubicBezTo>
                  <a:cubicBezTo>
                    <a:pt x="2683261" y="3232724"/>
                    <a:pt x="2668585" y="3248909"/>
                    <a:pt x="2654458" y="3265368"/>
                  </a:cubicBezTo>
                  <a:lnTo>
                    <a:pt x="3397728" y="3265368"/>
                  </a:lnTo>
                  <a:cubicBezTo>
                    <a:pt x="3635152" y="3265368"/>
                    <a:pt x="3828410" y="3458627"/>
                    <a:pt x="3828410" y="3696051"/>
                  </a:cubicBezTo>
                  <a:cubicBezTo>
                    <a:pt x="3828410" y="3933475"/>
                    <a:pt x="3635152" y="4126733"/>
                    <a:pt x="3397728" y="4126733"/>
                  </a:cubicBezTo>
                  <a:lnTo>
                    <a:pt x="2500290" y="4126733"/>
                  </a:lnTo>
                  <a:cubicBezTo>
                    <a:pt x="2522921" y="4187769"/>
                    <a:pt x="2552411" y="4246062"/>
                    <a:pt x="2588621" y="4300789"/>
                  </a:cubicBezTo>
                  <a:lnTo>
                    <a:pt x="3397728" y="4300789"/>
                  </a:lnTo>
                  <a:cubicBezTo>
                    <a:pt x="3731164" y="4300789"/>
                    <a:pt x="4002466" y="4029487"/>
                    <a:pt x="4002466" y="3696051"/>
                  </a:cubicBezTo>
                  <a:moveTo>
                    <a:pt x="4041557" y="2573670"/>
                  </a:moveTo>
                  <a:lnTo>
                    <a:pt x="3761476" y="2573670"/>
                  </a:lnTo>
                  <a:cubicBezTo>
                    <a:pt x="3873399" y="2614270"/>
                    <a:pt x="3979423" y="2670094"/>
                    <a:pt x="4077356" y="2739771"/>
                  </a:cubicBezTo>
                  <a:cubicBezTo>
                    <a:pt x="4107531" y="2726055"/>
                    <a:pt x="4128516" y="2695880"/>
                    <a:pt x="4128516" y="2660630"/>
                  </a:cubicBezTo>
                  <a:cubicBezTo>
                    <a:pt x="4128653" y="2612624"/>
                    <a:pt x="4089700" y="2573670"/>
                    <a:pt x="4041557" y="2573670"/>
                  </a:cubicBezTo>
                </a:path>
              </a:pathLst>
            </a:custGeom>
            <a:grpFill/>
            <a:ln w="6350" cap="flat">
              <a:solidFill>
                <a:schemeClr val="bg1"/>
              </a:solid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C7B41525-D95E-8870-2874-29F519277974}"/>
                </a:ext>
              </a:extLst>
            </p:cNvPr>
            <p:cNvSpPr/>
            <p:nvPr/>
          </p:nvSpPr>
          <p:spPr>
            <a:xfrm>
              <a:off x="5714695" y="3540511"/>
              <a:ext cx="3002021" cy="3002432"/>
            </a:xfrm>
            <a:custGeom>
              <a:avLst/>
              <a:gdLst>
                <a:gd name="connsiteX0" fmla="*/ 2276719 w 3002021"/>
                <a:gd name="connsiteY0" fmla="*/ 1948495 h 3002432"/>
                <a:gd name="connsiteX1" fmla="*/ 2328840 w 3002021"/>
                <a:gd name="connsiteY1" fmla="*/ 1861536 h 3002432"/>
                <a:gd name="connsiteX2" fmla="*/ 2235022 w 3002021"/>
                <a:gd name="connsiteY2" fmla="*/ 1767718 h 3002432"/>
                <a:gd name="connsiteX3" fmla="*/ 2383704 w 3002021"/>
                <a:gd name="connsiteY3" fmla="*/ 1191920 h 3002432"/>
                <a:gd name="connsiteX4" fmla="*/ 1191783 w 3002021"/>
                <a:gd name="connsiteY4" fmla="*/ 0 h 3002432"/>
                <a:gd name="connsiteX5" fmla="*/ 348935 w 3002021"/>
                <a:gd name="connsiteY5" fmla="*/ 349072 h 3002432"/>
                <a:gd name="connsiteX6" fmla="*/ 0 w 3002021"/>
                <a:gd name="connsiteY6" fmla="*/ 1191920 h 3002432"/>
                <a:gd name="connsiteX7" fmla="*/ 349072 w 3002021"/>
                <a:gd name="connsiteY7" fmla="*/ 2034769 h 3002432"/>
                <a:gd name="connsiteX8" fmla="*/ 1191920 w 3002021"/>
                <a:gd name="connsiteY8" fmla="*/ 2383841 h 3002432"/>
                <a:gd name="connsiteX9" fmla="*/ 1767169 w 3002021"/>
                <a:gd name="connsiteY9" fmla="*/ 2235434 h 3002432"/>
                <a:gd name="connsiteX10" fmla="*/ 1861124 w 3002021"/>
                <a:gd name="connsiteY10" fmla="*/ 2329388 h 3002432"/>
                <a:gd name="connsiteX11" fmla="*/ 1948084 w 3002021"/>
                <a:gd name="connsiteY11" fmla="*/ 2277268 h 3002432"/>
                <a:gd name="connsiteX12" fmla="*/ 2518669 w 3002021"/>
                <a:gd name="connsiteY12" fmla="*/ 3002432 h 3002432"/>
                <a:gd name="connsiteX13" fmla="*/ 3002021 w 3002021"/>
                <a:gd name="connsiteY13" fmla="*/ 2519080 h 3002432"/>
                <a:gd name="connsiteX14" fmla="*/ 2276719 w 3002021"/>
                <a:gd name="connsiteY14" fmla="*/ 1948495 h 3002432"/>
                <a:gd name="connsiteX15" fmla="*/ 1191783 w 3002021"/>
                <a:gd name="connsiteY15" fmla="*/ 2174535 h 3002432"/>
                <a:gd name="connsiteX16" fmla="*/ 497068 w 3002021"/>
                <a:gd name="connsiteY16" fmla="*/ 1886773 h 3002432"/>
                <a:gd name="connsiteX17" fmla="*/ 209306 w 3002021"/>
                <a:gd name="connsiteY17" fmla="*/ 1191920 h 3002432"/>
                <a:gd name="connsiteX18" fmla="*/ 497068 w 3002021"/>
                <a:gd name="connsiteY18" fmla="*/ 497205 h 3002432"/>
                <a:gd name="connsiteX19" fmla="*/ 1191920 w 3002021"/>
                <a:gd name="connsiteY19" fmla="*/ 209443 h 3002432"/>
                <a:gd name="connsiteX20" fmla="*/ 2174535 w 3002021"/>
                <a:gd name="connsiteY20" fmla="*/ 1192057 h 3002432"/>
                <a:gd name="connsiteX21" fmla="*/ 1191783 w 3002021"/>
                <a:gd name="connsiteY21" fmla="*/ 2174535 h 3002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02021" h="3002432">
                  <a:moveTo>
                    <a:pt x="2276719" y="1948495"/>
                  </a:moveTo>
                  <a:cubicBezTo>
                    <a:pt x="2314987" y="1901723"/>
                    <a:pt x="2335835" y="1868531"/>
                    <a:pt x="2328840" y="1861536"/>
                  </a:cubicBezTo>
                  <a:lnTo>
                    <a:pt x="2235022" y="1767718"/>
                  </a:lnTo>
                  <a:cubicBezTo>
                    <a:pt x="2329663" y="1596954"/>
                    <a:pt x="2383704" y="1400678"/>
                    <a:pt x="2383704" y="1191920"/>
                  </a:cubicBezTo>
                  <a:cubicBezTo>
                    <a:pt x="2383704" y="534650"/>
                    <a:pt x="1849054" y="0"/>
                    <a:pt x="1191783" y="0"/>
                  </a:cubicBezTo>
                  <a:cubicBezTo>
                    <a:pt x="873435" y="0"/>
                    <a:pt x="574152" y="123993"/>
                    <a:pt x="348935" y="349072"/>
                  </a:cubicBezTo>
                  <a:cubicBezTo>
                    <a:pt x="123993" y="574289"/>
                    <a:pt x="0" y="873572"/>
                    <a:pt x="0" y="1191920"/>
                  </a:cubicBezTo>
                  <a:cubicBezTo>
                    <a:pt x="0" y="1510269"/>
                    <a:pt x="123993" y="1809552"/>
                    <a:pt x="349072" y="2034769"/>
                  </a:cubicBezTo>
                  <a:cubicBezTo>
                    <a:pt x="574152" y="2259848"/>
                    <a:pt x="873435" y="2383841"/>
                    <a:pt x="1191920" y="2383841"/>
                  </a:cubicBezTo>
                  <a:cubicBezTo>
                    <a:pt x="1400404" y="2383841"/>
                    <a:pt x="1596405" y="2329937"/>
                    <a:pt x="1767169" y="2235434"/>
                  </a:cubicBezTo>
                  <a:lnTo>
                    <a:pt x="1861124" y="2329388"/>
                  </a:lnTo>
                  <a:cubicBezTo>
                    <a:pt x="1868119" y="2336384"/>
                    <a:pt x="1901312" y="2315535"/>
                    <a:pt x="1948084" y="2277268"/>
                  </a:cubicBezTo>
                  <a:cubicBezTo>
                    <a:pt x="2138187" y="2518943"/>
                    <a:pt x="2328428" y="2760619"/>
                    <a:pt x="2518669" y="3002432"/>
                  </a:cubicBezTo>
                  <a:cubicBezTo>
                    <a:pt x="2681478" y="2911495"/>
                    <a:pt x="2896682" y="2701229"/>
                    <a:pt x="3002021" y="2519080"/>
                  </a:cubicBezTo>
                  <a:cubicBezTo>
                    <a:pt x="2760208" y="2328840"/>
                    <a:pt x="2518395" y="2138599"/>
                    <a:pt x="2276719" y="1948495"/>
                  </a:cubicBezTo>
                  <a:moveTo>
                    <a:pt x="1191783" y="2174535"/>
                  </a:moveTo>
                  <a:cubicBezTo>
                    <a:pt x="929259" y="2174535"/>
                    <a:pt x="682645" y="2072350"/>
                    <a:pt x="497068" y="1886773"/>
                  </a:cubicBezTo>
                  <a:cubicBezTo>
                    <a:pt x="311491" y="1701196"/>
                    <a:pt x="209306" y="1454445"/>
                    <a:pt x="209306" y="1191920"/>
                  </a:cubicBezTo>
                  <a:cubicBezTo>
                    <a:pt x="209306" y="929396"/>
                    <a:pt x="311491" y="682783"/>
                    <a:pt x="497068" y="497205"/>
                  </a:cubicBezTo>
                  <a:cubicBezTo>
                    <a:pt x="682645" y="311627"/>
                    <a:pt x="929396" y="209443"/>
                    <a:pt x="1191920" y="209443"/>
                  </a:cubicBezTo>
                  <a:cubicBezTo>
                    <a:pt x="1733702" y="209443"/>
                    <a:pt x="2174535" y="650275"/>
                    <a:pt x="2174535" y="1192057"/>
                  </a:cubicBezTo>
                  <a:cubicBezTo>
                    <a:pt x="2174398" y="1733702"/>
                    <a:pt x="1733565" y="2174535"/>
                    <a:pt x="1191783" y="2174535"/>
                  </a:cubicBezTo>
                </a:path>
              </a:pathLst>
            </a:custGeom>
            <a:grpFill/>
            <a:ln w="6350" cap="flat">
              <a:solidFill>
                <a:schemeClr val="bg1"/>
              </a:solidFill>
              <a:prstDash val="solid"/>
              <a:miter/>
            </a:ln>
          </p:spPr>
          <p:txBody>
            <a:bodyPr rtlCol="0" anchor="ctr"/>
            <a:lstStyle/>
            <a:p>
              <a:endParaRPr lang="en-US"/>
            </a:p>
          </p:txBody>
        </p:sp>
      </p:grpSp>
      <p:sp>
        <p:nvSpPr>
          <p:cNvPr id="16" name="Internal Use Only. Do Not Distribute. Not for Promotional Use.">
            <a:extLst>
              <a:ext uri="{FF2B5EF4-FFF2-40B4-BE49-F238E27FC236}">
                <a16:creationId xmlns:a16="http://schemas.microsoft.com/office/drawing/2014/main" id="{49B192A8-A1AE-4FF6-AEC1-CCD851BF08F2}"/>
              </a:ext>
            </a:extLst>
          </p:cNvPr>
          <p:cNvSpPr txBox="1"/>
          <p:nvPr userDrawn="1"/>
        </p:nvSpPr>
        <p:spPr>
          <a:xfrm>
            <a:off x="9746111" y="6634724"/>
            <a:ext cx="1912383" cy="16671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defTabSz="171450">
              <a:defRPr sz="500" b="1">
                <a:solidFill>
                  <a:srgbClr val="7F7F7F"/>
                </a:solidFill>
                <a:latin typeface="Arial"/>
                <a:ea typeface="Arial"/>
                <a:cs typeface="Arial"/>
                <a:sym typeface="Arial"/>
              </a:defRPr>
            </a:lvl1pPr>
          </a:lstStyle>
          <a:p>
            <a:r>
              <a:rPr sz="750" b="0" dirty="0"/>
              <a:t>Do Not Distribute. Not for Promotional Use.</a:t>
            </a:r>
          </a:p>
        </p:txBody>
      </p:sp>
    </p:spTree>
    <p:extLst>
      <p:ext uri="{BB962C8B-B14F-4D97-AF65-F5344CB8AC3E}">
        <p14:creationId xmlns:p14="http://schemas.microsoft.com/office/powerpoint/2010/main" val="4195865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a:extLst>
              <a:ext uri="{FF2B5EF4-FFF2-40B4-BE49-F238E27FC236}">
                <a16:creationId xmlns:a16="http://schemas.microsoft.com/office/drawing/2014/main" id="{9CD12B84-5D18-B4F3-6D41-8D2A70280FA0}"/>
              </a:ext>
            </a:extLst>
          </p:cNvPr>
          <p:cNvSpPr/>
          <p:nvPr userDrawn="1"/>
        </p:nvSpPr>
        <p:spPr>
          <a:xfrm>
            <a:off x="0" y="0"/>
            <a:ext cx="1227849" cy="6902450"/>
          </a:xfrm>
          <a:prstGeom prst="rect">
            <a:avLst/>
          </a:prstGeom>
          <a:solidFill>
            <a:schemeClr val="tx1"/>
          </a:solidFill>
          <a:ln w="3175">
            <a:miter lim="400000"/>
          </a:ln>
        </p:spPr>
        <p:txBody>
          <a:bodyPr lIns="25400" tIns="25400" rIns="25400" bIns="25400" anchor="ctr"/>
          <a:lstStyle/>
          <a:p>
            <a:pPr defTabSz="412739">
              <a:defRPr sz="1200">
                <a:solidFill>
                  <a:srgbClr val="FFFFFF"/>
                </a:solidFill>
                <a:latin typeface="Helvetica Neue Medium"/>
                <a:ea typeface="Helvetica Neue Medium"/>
                <a:cs typeface="Helvetica Neue Medium"/>
                <a:sym typeface="Helvetica Neue Medium"/>
              </a:defRPr>
            </a:pPr>
            <a:endParaRPr sz="1600"/>
          </a:p>
        </p:txBody>
      </p:sp>
      <p:sp>
        <p:nvSpPr>
          <p:cNvPr id="8" name="V">
            <a:extLst>
              <a:ext uri="{FF2B5EF4-FFF2-40B4-BE49-F238E27FC236}">
                <a16:creationId xmlns:a16="http://schemas.microsoft.com/office/drawing/2014/main" id="{C34D1A8E-FFC9-D4C8-28D0-5BF232C4B0FD}"/>
              </a:ext>
            </a:extLst>
          </p:cNvPr>
          <p:cNvSpPr/>
          <p:nvPr userDrawn="1"/>
        </p:nvSpPr>
        <p:spPr>
          <a:xfrm>
            <a:off x="187971" y="107479"/>
            <a:ext cx="11855450" cy="6440777"/>
          </a:xfrm>
          <a:prstGeom prst="rect">
            <a:avLst/>
          </a:prstGeom>
          <a:solidFill>
            <a:srgbClr val="FFFFFF"/>
          </a:solidFill>
          <a:ln w="12700">
            <a:solidFill>
              <a:schemeClr val="tx1"/>
            </a:solidFill>
            <a:miter lim="400000"/>
          </a:ln>
          <a:effectLst>
            <a:outerShdw blurRad="38100" dist="12700" dir="5400000" rotWithShape="0">
              <a:srgbClr val="000000">
                <a:alpha val="40080"/>
              </a:srgbClr>
            </a:outerShdw>
          </a:effectLst>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25400" tIns="25400" rIns="25400" bIns="25400" anchor="ctr"/>
          <a:lstStyle>
            <a:lvl1pPr defTabSz="309562">
              <a:defRPr sz="1200">
                <a:solidFill>
                  <a:srgbClr val="FFFFFF"/>
                </a:solidFill>
                <a:latin typeface="Helvetica Neue Medium"/>
                <a:ea typeface="Helvetica Neue Medium"/>
                <a:cs typeface="Helvetica Neue Medium"/>
                <a:sym typeface="Helvetica Neue Medium"/>
              </a:defRPr>
            </a:lvl1pPr>
          </a:lstStyle>
          <a:p>
            <a:r>
              <a:rPr sz="1600"/>
              <a:t>V</a:t>
            </a:r>
          </a:p>
        </p:txBody>
      </p:sp>
      <p:sp>
        <p:nvSpPr>
          <p:cNvPr id="11" name="EXACT SCIENCES">
            <a:extLst>
              <a:ext uri="{FF2B5EF4-FFF2-40B4-BE49-F238E27FC236}">
                <a16:creationId xmlns:a16="http://schemas.microsoft.com/office/drawing/2014/main" id="{55D9DE72-6985-F53F-F668-4F37357E5935}"/>
              </a:ext>
            </a:extLst>
          </p:cNvPr>
          <p:cNvSpPr txBox="1"/>
          <p:nvPr userDrawn="1"/>
        </p:nvSpPr>
        <p:spPr>
          <a:xfrm>
            <a:off x="164635" y="6630877"/>
            <a:ext cx="1224048" cy="174407"/>
          </a:xfrm>
          <a:prstGeom prst="rect">
            <a:avLst/>
          </a:prstGeom>
          <a:ln w="3175">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25400" tIns="25400" rIns="25400" bIns="25400" anchor="ctr">
            <a:spAutoFit/>
          </a:bodyPr>
          <a:lstStyle>
            <a:lvl1pPr algn="l" defTabSz="171450">
              <a:defRPr sz="600" b="1">
                <a:solidFill>
                  <a:srgbClr val="FFFFFF"/>
                </a:solidFill>
                <a:latin typeface="Arial"/>
                <a:ea typeface="Arial"/>
                <a:cs typeface="Arial"/>
                <a:sym typeface="Arial"/>
              </a:defRPr>
            </a:lvl1pPr>
          </a:lstStyle>
          <a:p>
            <a:r>
              <a:rPr sz="800"/>
              <a:t>EXACT SCIENCES</a:t>
            </a:r>
          </a:p>
        </p:txBody>
      </p:sp>
      <p:sp>
        <p:nvSpPr>
          <p:cNvPr id="20" name="Text Placeholder 18">
            <a:extLst>
              <a:ext uri="{FF2B5EF4-FFF2-40B4-BE49-F238E27FC236}">
                <a16:creationId xmlns:a16="http://schemas.microsoft.com/office/drawing/2014/main" id="{52072C15-18F3-A68A-48C2-55FC0521EB5A}"/>
              </a:ext>
            </a:extLst>
          </p:cNvPr>
          <p:cNvSpPr>
            <a:spLocks noGrp="1"/>
          </p:cNvSpPr>
          <p:nvPr>
            <p:ph type="body" sz="quarter" idx="10"/>
          </p:nvPr>
        </p:nvSpPr>
        <p:spPr>
          <a:xfrm>
            <a:off x="1389063" y="380212"/>
            <a:ext cx="10464800" cy="615692"/>
          </a:xfrm>
        </p:spPr>
        <p:txBody>
          <a:bodyPr>
            <a:noAutofit/>
          </a:bodyPr>
          <a:lstStyle>
            <a:lvl1pPr marL="0" indent="0">
              <a:buNone/>
              <a:defRPr sz="2400" b="1">
                <a:latin typeface="Arial" panose="020B0604020202020204" pitchFamily="34" charset="0"/>
                <a:cs typeface="Arial" panose="020B0604020202020204" pitchFamily="34" charset="0"/>
              </a:defRPr>
            </a:lvl1pPr>
            <a:lvl2pPr>
              <a:defRPr sz="3800" b="1">
                <a:latin typeface="Arial" panose="020B0604020202020204" pitchFamily="34" charset="0"/>
                <a:cs typeface="Arial" panose="020B0604020202020204" pitchFamily="34" charset="0"/>
              </a:defRPr>
            </a:lvl2pPr>
            <a:lvl3pPr>
              <a:defRPr sz="3800" b="1">
                <a:latin typeface="Arial" panose="020B0604020202020204" pitchFamily="34" charset="0"/>
                <a:cs typeface="Arial" panose="020B0604020202020204" pitchFamily="34" charset="0"/>
              </a:defRPr>
            </a:lvl3pPr>
            <a:lvl4pPr>
              <a:defRPr sz="3800" b="1">
                <a:latin typeface="Arial" panose="020B0604020202020204" pitchFamily="34" charset="0"/>
                <a:cs typeface="Arial" panose="020B0604020202020204" pitchFamily="34" charset="0"/>
              </a:defRPr>
            </a:lvl4pPr>
            <a:lvl5pPr>
              <a:defRPr sz="3800" b="1">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25" name="Content Placeholder 22">
            <a:extLst>
              <a:ext uri="{FF2B5EF4-FFF2-40B4-BE49-F238E27FC236}">
                <a16:creationId xmlns:a16="http://schemas.microsoft.com/office/drawing/2014/main" id="{2D7F3429-5A70-25AE-0E51-311229C56F0C}"/>
              </a:ext>
            </a:extLst>
          </p:cNvPr>
          <p:cNvSpPr>
            <a:spLocks noGrp="1"/>
          </p:cNvSpPr>
          <p:nvPr>
            <p:ph sz="quarter" idx="11"/>
          </p:nvPr>
        </p:nvSpPr>
        <p:spPr>
          <a:xfrm>
            <a:off x="367558" y="1266825"/>
            <a:ext cx="11486305" cy="4105275"/>
          </a:xfrm>
        </p:spPr>
        <p:txBody>
          <a:bodyPr/>
          <a:lstStyle>
            <a:lvl1pPr marL="0" indent="0">
              <a:buNone/>
              <a:defRPr sz="1800" b="1">
                <a:solidFill>
                  <a:srgbClr val="E9A10E"/>
                </a:solidFill>
                <a:latin typeface="Arial" panose="020B0604020202020204" pitchFamily="34" charset="0"/>
                <a:cs typeface="Arial" panose="020B0604020202020204" pitchFamily="34" charset="0"/>
              </a:defRPr>
            </a:lvl1pPr>
            <a:lvl2pPr marL="457200" indent="0">
              <a:buNone/>
              <a:defRPr sz="1400">
                <a:solidFill>
                  <a:schemeClr val="tx1"/>
                </a:solidFill>
                <a:latin typeface="Arial" panose="020B0604020202020204" pitchFamily="34" charset="0"/>
                <a:cs typeface="Arial" panose="020B0604020202020204" pitchFamily="34" charset="0"/>
              </a:defRPr>
            </a:lvl2pPr>
            <a:lvl3pPr marL="914400" indent="0">
              <a:buNone/>
              <a:defRPr sz="1400">
                <a:solidFill>
                  <a:schemeClr val="tx1"/>
                </a:solidFill>
                <a:latin typeface="Arial" panose="020B0604020202020204" pitchFamily="34" charset="0"/>
                <a:cs typeface="Arial" panose="020B0604020202020204" pitchFamily="34" charset="0"/>
              </a:defRPr>
            </a:lvl3pPr>
            <a:lvl4pPr marL="1371600" indent="0">
              <a:buNone/>
              <a:defRPr sz="1200">
                <a:solidFill>
                  <a:schemeClr val="tx1"/>
                </a:solidFill>
                <a:latin typeface="Arial" panose="020B0604020202020204" pitchFamily="34" charset="0"/>
                <a:cs typeface="Arial" panose="020B0604020202020204" pitchFamily="34" charset="0"/>
              </a:defRPr>
            </a:lvl4pPr>
            <a:lvl5pPr marL="1828800" indent="0">
              <a:buNone/>
              <a:defRPr sz="12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ext Placeholder 2">
            <a:extLst>
              <a:ext uri="{FF2B5EF4-FFF2-40B4-BE49-F238E27FC236}">
                <a16:creationId xmlns:a16="http://schemas.microsoft.com/office/drawing/2014/main" id="{22D5C379-C07E-E4F8-5BAE-F1F5E0CDE2E4}"/>
              </a:ext>
            </a:extLst>
          </p:cNvPr>
          <p:cNvSpPr>
            <a:spLocks noGrp="1"/>
          </p:cNvSpPr>
          <p:nvPr>
            <p:ph type="body" sz="quarter" idx="13" hasCustomPrompt="1"/>
          </p:nvPr>
        </p:nvSpPr>
        <p:spPr>
          <a:xfrm>
            <a:off x="367554" y="5596984"/>
            <a:ext cx="11486307" cy="880804"/>
          </a:xfrm>
        </p:spPr>
        <p:txBody>
          <a:bodyPr anchor="b">
            <a:normAutofit/>
          </a:bodyPr>
          <a:lstStyle>
            <a:lvl1pPr marL="0" indent="0">
              <a:spcBef>
                <a:spcPts val="0"/>
              </a:spcBef>
              <a:buNone/>
              <a:defRPr sz="750">
                <a:solidFill>
                  <a:schemeClr val="bg1">
                    <a:lumMod val="50000"/>
                  </a:schemeClr>
                </a:solidFill>
              </a:defRPr>
            </a:lvl1pPr>
          </a:lstStyle>
          <a:p>
            <a:pPr lvl="0"/>
            <a:r>
              <a:rPr lang="en-US" dirty="0"/>
              <a:t>Footnotes</a:t>
            </a:r>
          </a:p>
        </p:txBody>
      </p:sp>
      <p:sp>
        <p:nvSpPr>
          <p:cNvPr id="3" name="Slide Number Placeholder 5">
            <a:extLst>
              <a:ext uri="{FF2B5EF4-FFF2-40B4-BE49-F238E27FC236}">
                <a16:creationId xmlns:a16="http://schemas.microsoft.com/office/drawing/2014/main" id="{3DE90368-18F3-83B3-B7D9-D30C2A2B0B00}"/>
              </a:ext>
            </a:extLst>
          </p:cNvPr>
          <p:cNvSpPr txBox="1">
            <a:spLocks/>
          </p:cNvSpPr>
          <p:nvPr userDrawn="1"/>
        </p:nvSpPr>
        <p:spPr>
          <a:xfrm>
            <a:off x="11224647" y="6548256"/>
            <a:ext cx="629214" cy="262625"/>
          </a:xfrm>
          <a:prstGeom prst="rect">
            <a:avLst/>
          </a:prstGeom>
        </p:spPr>
        <p:txBody>
          <a:bodyPr vert="horz" lIns="91440" tIns="45720" rIns="0" bIns="45720" rtlCol="0" anchor="b"/>
          <a:lstStyle>
            <a:defPPr>
              <a:defRPr lang="en-US"/>
            </a:defPPr>
            <a:lvl1pPr marL="0" algn="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62F9097-CA13-B64C-BE68-22D50EADD0BB}" type="slidenum">
              <a:rPr lang="en-US" smtClean="0"/>
              <a:pPr/>
              <a:t>‹#›</a:t>
            </a:fld>
            <a:endParaRPr lang="en-US"/>
          </a:p>
        </p:txBody>
      </p:sp>
      <p:sp>
        <p:nvSpPr>
          <p:cNvPr id="6" name="Rectangle">
            <a:extLst>
              <a:ext uri="{FF2B5EF4-FFF2-40B4-BE49-F238E27FC236}">
                <a16:creationId xmlns:a16="http://schemas.microsoft.com/office/drawing/2014/main" id="{4FE6C40E-C1F0-5EA8-3810-EE216FAFA4AB}"/>
              </a:ext>
            </a:extLst>
          </p:cNvPr>
          <p:cNvSpPr/>
          <p:nvPr userDrawn="1"/>
        </p:nvSpPr>
        <p:spPr>
          <a:xfrm>
            <a:off x="337818" y="107479"/>
            <a:ext cx="890031" cy="888425"/>
          </a:xfrm>
          <a:prstGeom prst="rect">
            <a:avLst/>
          </a:prstGeom>
          <a:solidFill>
            <a:schemeClr val="tx1"/>
          </a:solidFill>
          <a:ln w="3175">
            <a:noFill/>
            <a:miter lim="400000"/>
          </a:ln>
        </p:spPr>
        <p:txBody>
          <a:bodyPr lIns="25400" tIns="25400" rIns="25400" bIns="25400" anchor="ctr"/>
          <a:lstStyle/>
          <a:p>
            <a:pPr algn="ctr" defTabSz="412739">
              <a:defRPr sz="1200">
                <a:solidFill>
                  <a:srgbClr val="FFFFFF"/>
                </a:solidFill>
                <a:latin typeface="Helvetica Neue Medium"/>
                <a:ea typeface="Helvetica Neue Medium"/>
                <a:cs typeface="Helvetica Neue Medium"/>
                <a:sym typeface="Helvetica Neue Medium"/>
              </a:defRPr>
            </a:pPr>
            <a:endParaRPr sz="4267">
              <a:solidFill>
                <a:srgbClr val="006774"/>
              </a:solidFill>
              <a:latin typeface="+mj-lt"/>
            </a:endParaRPr>
          </a:p>
        </p:txBody>
      </p:sp>
      <p:grpSp>
        <p:nvGrpSpPr>
          <p:cNvPr id="7" name="Group 6">
            <a:extLst>
              <a:ext uri="{FF2B5EF4-FFF2-40B4-BE49-F238E27FC236}">
                <a16:creationId xmlns:a16="http://schemas.microsoft.com/office/drawing/2014/main" id="{DA371E53-D3CF-CA11-1736-13A3535CB7E2}"/>
              </a:ext>
            </a:extLst>
          </p:cNvPr>
          <p:cNvGrpSpPr/>
          <p:nvPr userDrawn="1"/>
        </p:nvGrpSpPr>
        <p:grpSpPr>
          <a:xfrm>
            <a:off x="475614" y="220134"/>
            <a:ext cx="602088" cy="663111"/>
            <a:chOff x="3598453" y="905941"/>
            <a:chExt cx="5118263" cy="5637002"/>
          </a:xfrm>
          <a:solidFill>
            <a:schemeClr val="bg1"/>
          </a:solidFill>
        </p:grpSpPr>
        <p:sp>
          <p:nvSpPr>
            <p:cNvPr id="9" name="Freeform 8">
              <a:extLst>
                <a:ext uri="{FF2B5EF4-FFF2-40B4-BE49-F238E27FC236}">
                  <a16:creationId xmlns:a16="http://schemas.microsoft.com/office/drawing/2014/main" id="{96A422BA-EDF1-0D13-98CC-A685B433AEB7}"/>
                </a:ext>
              </a:extLst>
            </p:cNvPr>
            <p:cNvSpPr/>
            <p:nvPr/>
          </p:nvSpPr>
          <p:spPr>
            <a:xfrm>
              <a:off x="3598453" y="905941"/>
              <a:ext cx="4628875" cy="4719538"/>
            </a:xfrm>
            <a:custGeom>
              <a:avLst/>
              <a:gdLst>
                <a:gd name="connsiteX0" fmla="*/ 2613584 w 4628875"/>
                <a:gd name="connsiteY0" fmla="*/ 3131363 h 4719538"/>
                <a:gd name="connsiteX1" fmla="*/ 2613310 w 4628875"/>
                <a:gd name="connsiteY1" fmla="*/ 3131637 h 4719538"/>
                <a:gd name="connsiteX2" fmla="*/ 2581900 w 4628875"/>
                <a:gd name="connsiteY2" fmla="*/ 3164693 h 4719538"/>
                <a:gd name="connsiteX3" fmla="*/ 2613310 w 4628875"/>
                <a:gd name="connsiteY3" fmla="*/ 3131637 h 4719538"/>
                <a:gd name="connsiteX4" fmla="*/ 2613584 w 4628875"/>
                <a:gd name="connsiteY4" fmla="*/ 3131363 h 4719538"/>
                <a:gd name="connsiteX5" fmla="*/ 2329663 w 4628875"/>
                <a:gd name="connsiteY5" fmla="*/ 3738433 h 4719538"/>
                <a:gd name="connsiteX6" fmla="*/ 2329114 w 4628875"/>
                <a:gd name="connsiteY6" fmla="*/ 3744880 h 4719538"/>
                <a:gd name="connsiteX7" fmla="*/ 2329663 w 4628875"/>
                <a:gd name="connsiteY7" fmla="*/ 3738433 h 4719538"/>
                <a:gd name="connsiteX8" fmla="*/ 2334052 w 4628875"/>
                <a:gd name="connsiteY8" fmla="*/ 3698794 h 4719538"/>
                <a:gd name="connsiteX9" fmla="*/ 2334600 w 4628875"/>
                <a:gd name="connsiteY9" fmla="*/ 3694405 h 4719538"/>
                <a:gd name="connsiteX10" fmla="*/ 2334052 w 4628875"/>
                <a:gd name="connsiteY10" fmla="*/ 3698794 h 4719538"/>
                <a:gd name="connsiteX11" fmla="*/ 2553234 w 4628875"/>
                <a:gd name="connsiteY11" fmla="*/ 3197611 h 4719538"/>
                <a:gd name="connsiteX12" fmla="*/ 2561052 w 4628875"/>
                <a:gd name="connsiteY12" fmla="*/ 3188559 h 4719538"/>
                <a:gd name="connsiteX13" fmla="*/ 2553234 w 4628875"/>
                <a:gd name="connsiteY13" fmla="*/ 3197611 h 4719538"/>
                <a:gd name="connsiteX14" fmla="*/ 1976201 w 4628875"/>
                <a:gd name="connsiteY14" fmla="*/ 3830742 h 4719538"/>
                <a:gd name="connsiteX15" fmla="*/ 1976064 w 4628875"/>
                <a:gd name="connsiteY15" fmla="*/ 3826490 h 4719538"/>
                <a:gd name="connsiteX16" fmla="*/ 1993895 w 4628875"/>
                <a:gd name="connsiteY16" fmla="*/ 3609091 h 4719538"/>
                <a:gd name="connsiteX17" fmla="*/ 1057092 w 4628875"/>
                <a:gd name="connsiteY17" fmla="*/ 3609091 h 4719538"/>
                <a:gd name="connsiteX18" fmla="*/ 626410 w 4628875"/>
                <a:gd name="connsiteY18" fmla="*/ 3178409 h 4719538"/>
                <a:gd name="connsiteX19" fmla="*/ 1057092 w 4628875"/>
                <a:gd name="connsiteY19" fmla="*/ 2747726 h 4719538"/>
                <a:gd name="connsiteX20" fmla="*/ 2526624 w 4628875"/>
                <a:gd name="connsiteY20" fmla="*/ 2747726 h 4719538"/>
                <a:gd name="connsiteX21" fmla="*/ 2853888 w 4628875"/>
                <a:gd name="connsiteY21" fmla="*/ 2573670 h 4719538"/>
                <a:gd name="connsiteX22" fmla="*/ 604601 w 4628875"/>
                <a:gd name="connsiteY22" fmla="*/ 2573670 h 4719538"/>
                <a:gd name="connsiteX23" fmla="*/ 173919 w 4628875"/>
                <a:gd name="connsiteY23" fmla="*/ 2142988 h 4719538"/>
                <a:gd name="connsiteX24" fmla="*/ 604601 w 4628875"/>
                <a:gd name="connsiteY24" fmla="*/ 1712306 h 4719538"/>
                <a:gd name="connsiteX25" fmla="*/ 3415010 w 4628875"/>
                <a:gd name="connsiteY25" fmla="*/ 1712306 h 4719538"/>
                <a:gd name="connsiteX26" fmla="*/ 3501969 w 4628875"/>
                <a:gd name="connsiteY26" fmla="*/ 1625346 h 4719538"/>
                <a:gd name="connsiteX27" fmla="*/ 3415147 w 4628875"/>
                <a:gd name="connsiteY27" fmla="*/ 1538249 h 4719538"/>
                <a:gd name="connsiteX28" fmla="*/ 1370366 w 4628875"/>
                <a:gd name="connsiteY28" fmla="*/ 1538249 h 4719538"/>
                <a:gd name="connsiteX29" fmla="*/ 939683 w 4628875"/>
                <a:gd name="connsiteY29" fmla="*/ 1107567 h 4719538"/>
                <a:gd name="connsiteX30" fmla="*/ 1370366 w 4628875"/>
                <a:gd name="connsiteY30" fmla="*/ 676885 h 4719538"/>
                <a:gd name="connsiteX31" fmla="*/ 2442271 w 4628875"/>
                <a:gd name="connsiteY31" fmla="*/ 676885 h 4719538"/>
                <a:gd name="connsiteX32" fmla="*/ 2927680 w 4628875"/>
                <a:gd name="connsiteY32" fmla="*/ 197099 h 4719538"/>
                <a:gd name="connsiteX33" fmla="*/ 2929463 w 4628875"/>
                <a:gd name="connsiteY33" fmla="*/ 88468 h 4719538"/>
                <a:gd name="connsiteX34" fmla="*/ 2843876 w 4628875"/>
                <a:gd name="connsiteY34" fmla="*/ 0 h 4719538"/>
                <a:gd name="connsiteX35" fmla="*/ 2842367 w 4628875"/>
                <a:gd name="connsiteY35" fmla="*/ 0 h 4719538"/>
                <a:gd name="connsiteX36" fmla="*/ 2755407 w 4628875"/>
                <a:gd name="connsiteY36" fmla="*/ 85588 h 4719538"/>
                <a:gd name="connsiteX37" fmla="*/ 2442134 w 4628875"/>
                <a:gd name="connsiteY37" fmla="*/ 502966 h 4719538"/>
                <a:gd name="connsiteX38" fmla="*/ 1370228 w 4628875"/>
                <a:gd name="connsiteY38" fmla="*/ 502966 h 4719538"/>
                <a:gd name="connsiteX39" fmla="*/ 765490 w 4628875"/>
                <a:gd name="connsiteY39" fmla="*/ 1107704 h 4719538"/>
                <a:gd name="connsiteX40" fmla="*/ 946404 w 4628875"/>
                <a:gd name="connsiteY40" fmla="*/ 1538387 h 4719538"/>
                <a:gd name="connsiteX41" fmla="*/ 604739 w 4628875"/>
                <a:gd name="connsiteY41" fmla="*/ 1538387 h 4719538"/>
                <a:gd name="connsiteX42" fmla="*/ 0 w 4628875"/>
                <a:gd name="connsiteY42" fmla="*/ 2143125 h 4719538"/>
                <a:gd name="connsiteX43" fmla="*/ 604739 w 4628875"/>
                <a:gd name="connsiteY43" fmla="*/ 2747863 h 4719538"/>
                <a:gd name="connsiteX44" fmla="*/ 633405 w 4628875"/>
                <a:gd name="connsiteY44" fmla="*/ 2747863 h 4719538"/>
                <a:gd name="connsiteX45" fmla="*/ 452491 w 4628875"/>
                <a:gd name="connsiteY45" fmla="*/ 3178546 h 4719538"/>
                <a:gd name="connsiteX46" fmla="*/ 1057229 w 4628875"/>
                <a:gd name="connsiteY46" fmla="*/ 3783284 h 4719538"/>
                <a:gd name="connsiteX47" fmla="*/ 1658127 w 4628875"/>
                <a:gd name="connsiteY47" fmla="*/ 3783284 h 4719538"/>
                <a:gd name="connsiteX48" fmla="*/ 1549359 w 4628875"/>
                <a:gd name="connsiteY48" fmla="*/ 3872301 h 4719538"/>
                <a:gd name="connsiteX49" fmla="*/ 1335801 w 4628875"/>
                <a:gd name="connsiteY49" fmla="*/ 4617492 h 4719538"/>
                <a:gd name="connsiteX50" fmla="*/ 1422761 w 4628875"/>
                <a:gd name="connsiteY50" fmla="*/ 4704451 h 4719538"/>
                <a:gd name="connsiteX51" fmla="*/ 1509720 w 4628875"/>
                <a:gd name="connsiteY51" fmla="*/ 4617492 h 4719538"/>
                <a:gd name="connsiteX52" fmla="*/ 1672666 w 4628875"/>
                <a:gd name="connsiteY52" fmla="*/ 3995059 h 4719538"/>
                <a:gd name="connsiteX53" fmla="*/ 1976201 w 4628875"/>
                <a:gd name="connsiteY53" fmla="*/ 3830742 h 4719538"/>
                <a:gd name="connsiteX54" fmla="*/ 2527859 w 4628875"/>
                <a:gd name="connsiteY54" fmla="*/ 3229432 h 4719538"/>
                <a:gd name="connsiteX55" fmla="*/ 2526762 w 4628875"/>
                <a:gd name="connsiteY55" fmla="*/ 3230804 h 4719538"/>
                <a:gd name="connsiteX56" fmla="*/ 2527859 w 4628875"/>
                <a:gd name="connsiteY56" fmla="*/ 3229432 h 4719538"/>
                <a:gd name="connsiteX57" fmla="*/ 2341184 w 4628875"/>
                <a:gd name="connsiteY57" fmla="*/ 3651611 h 4719538"/>
                <a:gd name="connsiteX58" fmla="*/ 2340910 w 4628875"/>
                <a:gd name="connsiteY58" fmla="*/ 3652982 h 4719538"/>
                <a:gd name="connsiteX59" fmla="*/ 2341184 w 4628875"/>
                <a:gd name="connsiteY59" fmla="*/ 3651611 h 4719538"/>
                <a:gd name="connsiteX60" fmla="*/ 3502106 w 4628875"/>
                <a:gd name="connsiteY60" fmla="*/ 3696051 h 4719538"/>
                <a:gd name="connsiteX61" fmla="*/ 3415147 w 4628875"/>
                <a:gd name="connsiteY61" fmla="*/ 3609091 h 4719538"/>
                <a:gd name="connsiteX62" fmla="*/ 2474229 w 4628875"/>
                <a:gd name="connsiteY62" fmla="*/ 3609091 h 4719538"/>
                <a:gd name="connsiteX63" fmla="*/ 2447620 w 4628875"/>
                <a:gd name="connsiteY63" fmla="*/ 3783147 h 4719538"/>
                <a:gd name="connsiteX64" fmla="*/ 3415147 w 4628875"/>
                <a:gd name="connsiteY64" fmla="*/ 3783147 h 4719538"/>
                <a:gd name="connsiteX65" fmla="*/ 3502106 w 4628875"/>
                <a:gd name="connsiteY65" fmla="*/ 3696051 h 4719538"/>
                <a:gd name="connsiteX66" fmla="*/ 4024137 w 4628875"/>
                <a:gd name="connsiteY66" fmla="*/ 2056028 h 4719538"/>
                <a:gd name="connsiteX67" fmla="*/ 3821415 w 4628875"/>
                <a:gd name="connsiteY67" fmla="*/ 2056028 h 4719538"/>
                <a:gd name="connsiteX68" fmla="*/ 4002329 w 4628875"/>
                <a:gd name="connsiteY68" fmla="*/ 1625346 h 4719538"/>
                <a:gd name="connsiteX69" fmla="*/ 3397590 w 4628875"/>
                <a:gd name="connsiteY69" fmla="*/ 1020608 h 4719538"/>
                <a:gd name="connsiteX70" fmla="*/ 3045638 w 4628875"/>
                <a:gd name="connsiteY70" fmla="*/ 1020608 h 4719538"/>
                <a:gd name="connsiteX71" fmla="*/ 3256041 w 4628875"/>
                <a:gd name="connsiteY71" fmla="*/ 803072 h 4719538"/>
                <a:gd name="connsiteX72" fmla="*/ 3388949 w 4628875"/>
                <a:gd name="connsiteY72" fmla="*/ 116997 h 4719538"/>
                <a:gd name="connsiteX73" fmla="*/ 3301990 w 4628875"/>
                <a:gd name="connsiteY73" fmla="*/ 30038 h 4719538"/>
                <a:gd name="connsiteX74" fmla="*/ 3215031 w 4628875"/>
                <a:gd name="connsiteY74" fmla="*/ 116997 h 4719538"/>
                <a:gd name="connsiteX75" fmla="*/ 3107771 w 4628875"/>
                <a:gd name="connsiteY75" fmla="*/ 712135 h 4719538"/>
                <a:gd name="connsiteX76" fmla="*/ 2340498 w 4628875"/>
                <a:gd name="connsiteY76" fmla="*/ 1020745 h 4719538"/>
                <a:gd name="connsiteX77" fmla="*/ 1352946 w 4628875"/>
                <a:gd name="connsiteY77" fmla="*/ 1020745 h 4719538"/>
                <a:gd name="connsiteX78" fmla="*/ 1265987 w 4628875"/>
                <a:gd name="connsiteY78" fmla="*/ 1107704 h 4719538"/>
                <a:gd name="connsiteX79" fmla="*/ 1352946 w 4628875"/>
                <a:gd name="connsiteY79" fmla="*/ 1194664 h 4719538"/>
                <a:gd name="connsiteX80" fmla="*/ 3397728 w 4628875"/>
                <a:gd name="connsiteY80" fmla="*/ 1194664 h 4719538"/>
                <a:gd name="connsiteX81" fmla="*/ 3828410 w 4628875"/>
                <a:gd name="connsiteY81" fmla="*/ 1625346 h 4719538"/>
                <a:gd name="connsiteX82" fmla="*/ 3397728 w 4628875"/>
                <a:gd name="connsiteY82" fmla="*/ 2056028 h 4719538"/>
                <a:gd name="connsiteX83" fmla="*/ 587319 w 4628875"/>
                <a:gd name="connsiteY83" fmla="*/ 2056028 h 4719538"/>
                <a:gd name="connsiteX84" fmla="*/ 500360 w 4628875"/>
                <a:gd name="connsiteY84" fmla="*/ 2142988 h 4719538"/>
                <a:gd name="connsiteX85" fmla="*/ 587319 w 4628875"/>
                <a:gd name="connsiteY85" fmla="*/ 2229947 h 4719538"/>
                <a:gd name="connsiteX86" fmla="*/ 4024137 w 4628875"/>
                <a:gd name="connsiteY86" fmla="*/ 2229947 h 4719538"/>
                <a:gd name="connsiteX87" fmla="*/ 4454820 w 4628875"/>
                <a:gd name="connsiteY87" fmla="*/ 2660630 h 4719538"/>
                <a:gd name="connsiteX88" fmla="*/ 4325478 w 4628875"/>
                <a:gd name="connsiteY88" fmla="*/ 2968005 h 4719538"/>
                <a:gd name="connsiteX89" fmla="*/ 4429720 w 4628875"/>
                <a:gd name="connsiteY89" fmla="*/ 3108869 h 4719538"/>
                <a:gd name="connsiteX90" fmla="*/ 4628876 w 4628875"/>
                <a:gd name="connsiteY90" fmla="*/ 2660767 h 4719538"/>
                <a:gd name="connsiteX91" fmla="*/ 4024137 w 4628875"/>
                <a:gd name="connsiteY91" fmla="*/ 2056028 h 4719538"/>
                <a:gd name="connsiteX92" fmla="*/ 1903644 w 4628875"/>
                <a:gd name="connsiteY92" fmla="*/ 4245651 h 4719538"/>
                <a:gd name="connsiteX93" fmla="*/ 1798991 w 4628875"/>
                <a:gd name="connsiteY93" fmla="*/ 4628053 h 4719538"/>
                <a:gd name="connsiteX94" fmla="*/ 1885950 w 4628875"/>
                <a:gd name="connsiteY94" fmla="*/ 4719539 h 4719538"/>
                <a:gd name="connsiteX95" fmla="*/ 1972910 w 4628875"/>
                <a:gd name="connsiteY95" fmla="*/ 4632579 h 4719538"/>
                <a:gd name="connsiteX96" fmla="*/ 1972910 w 4628875"/>
                <a:gd name="connsiteY96" fmla="*/ 4628053 h 4719538"/>
                <a:gd name="connsiteX97" fmla="*/ 2025990 w 4628875"/>
                <a:gd name="connsiteY97" fmla="*/ 4369506 h 4719538"/>
                <a:gd name="connsiteX98" fmla="*/ 2076740 w 4628875"/>
                <a:gd name="connsiteY98" fmla="*/ 4336176 h 4719538"/>
                <a:gd name="connsiteX99" fmla="*/ 2021053 w 4628875"/>
                <a:gd name="connsiteY99" fmla="*/ 4170350 h 4719538"/>
                <a:gd name="connsiteX100" fmla="*/ 1903644 w 4628875"/>
                <a:gd name="connsiteY100" fmla="*/ 4245651 h 4719538"/>
                <a:gd name="connsiteX101" fmla="*/ 2656378 w 4628875"/>
                <a:gd name="connsiteY101" fmla="*/ 3091449 h 4719538"/>
                <a:gd name="connsiteX102" fmla="*/ 2656378 w 4628875"/>
                <a:gd name="connsiteY102" fmla="*/ 3091449 h 4719538"/>
                <a:gd name="connsiteX103" fmla="*/ 2656378 w 4628875"/>
                <a:gd name="connsiteY103" fmla="*/ 3091449 h 4719538"/>
                <a:gd name="connsiteX104" fmla="*/ 2656378 w 4628875"/>
                <a:gd name="connsiteY104" fmla="*/ 3091449 h 4719538"/>
                <a:gd name="connsiteX105" fmla="*/ 952713 w 4628875"/>
                <a:gd name="connsiteY105" fmla="*/ 3178409 h 4719538"/>
                <a:gd name="connsiteX106" fmla="*/ 1039673 w 4628875"/>
                <a:gd name="connsiteY106" fmla="*/ 3265368 h 4719538"/>
                <a:gd name="connsiteX107" fmla="*/ 2099371 w 4628875"/>
                <a:gd name="connsiteY107" fmla="*/ 3265368 h 4719538"/>
                <a:gd name="connsiteX108" fmla="*/ 2196755 w 4628875"/>
                <a:gd name="connsiteY108" fmla="*/ 3091312 h 4719538"/>
                <a:gd name="connsiteX109" fmla="*/ 1039536 w 4628875"/>
                <a:gd name="connsiteY109" fmla="*/ 3091312 h 4719538"/>
                <a:gd name="connsiteX110" fmla="*/ 952713 w 4628875"/>
                <a:gd name="connsiteY110" fmla="*/ 3178409 h 4719538"/>
                <a:gd name="connsiteX111" fmla="*/ 4109588 w 4628875"/>
                <a:gd name="connsiteY111" fmla="*/ 3259196 h 4719538"/>
                <a:gd name="connsiteX112" fmla="*/ 4109588 w 4628875"/>
                <a:gd name="connsiteY112" fmla="*/ 3259196 h 4719538"/>
                <a:gd name="connsiteX113" fmla="*/ 4109588 w 4628875"/>
                <a:gd name="connsiteY113" fmla="*/ 3259196 h 4719538"/>
                <a:gd name="connsiteX114" fmla="*/ 3959124 w 4628875"/>
                <a:gd name="connsiteY114" fmla="*/ 3091312 h 4719538"/>
                <a:gd name="connsiteX115" fmla="*/ 3959124 w 4628875"/>
                <a:gd name="connsiteY115" fmla="*/ 3091312 h 4719538"/>
                <a:gd name="connsiteX116" fmla="*/ 3959124 w 4628875"/>
                <a:gd name="connsiteY116" fmla="*/ 3091312 h 4719538"/>
                <a:gd name="connsiteX117" fmla="*/ 3959124 w 4628875"/>
                <a:gd name="connsiteY117" fmla="*/ 3091312 h 4719538"/>
                <a:gd name="connsiteX118" fmla="*/ 4002466 w 4628875"/>
                <a:gd name="connsiteY118" fmla="*/ 3696051 h 4719538"/>
                <a:gd name="connsiteX119" fmla="*/ 3821552 w 4628875"/>
                <a:gd name="connsiteY119" fmla="*/ 3265368 h 4719538"/>
                <a:gd name="connsiteX120" fmla="*/ 3961044 w 4628875"/>
                <a:gd name="connsiteY120" fmla="*/ 3265368 h 4719538"/>
                <a:gd name="connsiteX121" fmla="*/ 3756813 w 4628875"/>
                <a:gd name="connsiteY121" fmla="*/ 3091312 h 4719538"/>
                <a:gd name="connsiteX122" fmla="*/ 2858277 w 4628875"/>
                <a:gd name="connsiteY122" fmla="*/ 3091312 h 4719538"/>
                <a:gd name="connsiteX123" fmla="*/ 2698760 w 4628875"/>
                <a:gd name="connsiteY123" fmla="*/ 3217225 h 4719538"/>
                <a:gd name="connsiteX124" fmla="*/ 2654458 w 4628875"/>
                <a:gd name="connsiteY124" fmla="*/ 3265368 h 4719538"/>
                <a:gd name="connsiteX125" fmla="*/ 3397728 w 4628875"/>
                <a:gd name="connsiteY125" fmla="*/ 3265368 h 4719538"/>
                <a:gd name="connsiteX126" fmla="*/ 3828410 w 4628875"/>
                <a:gd name="connsiteY126" fmla="*/ 3696051 h 4719538"/>
                <a:gd name="connsiteX127" fmla="*/ 3397728 w 4628875"/>
                <a:gd name="connsiteY127" fmla="*/ 4126733 h 4719538"/>
                <a:gd name="connsiteX128" fmla="*/ 2500290 w 4628875"/>
                <a:gd name="connsiteY128" fmla="*/ 4126733 h 4719538"/>
                <a:gd name="connsiteX129" fmla="*/ 2588621 w 4628875"/>
                <a:gd name="connsiteY129" fmla="*/ 4300789 h 4719538"/>
                <a:gd name="connsiteX130" fmla="*/ 3397728 w 4628875"/>
                <a:gd name="connsiteY130" fmla="*/ 4300789 h 4719538"/>
                <a:gd name="connsiteX131" fmla="*/ 4002466 w 4628875"/>
                <a:gd name="connsiteY131" fmla="*/ 3696051 h 4719538"/>
                <a:gd name="connsiteX132" fmla="*/ 4041557 w 4628875"/>
                <a:gd name="connsiteY132" fmla="*/ 2573670 h 4719538"/>
                <a:gd name="connsiteX133" fmla="*/ 3761476 w 4628875"/>
                <a:gd name="connsiteY133" fmla="*/ 2573670 h 4719538"/>
                <a:gd name="connsiteX134" fmla="*/ 4077356 w 4628875"/>
                <a:gd name="connsiteY134" fmla="*/ 2739771 h 4719538"/>
                <a:gd name="connsiteX135" fmla="*/ 4128516 w 4628875"/>
                <a:gd name="connsiteY135" fmla="*/ 2660630 h 4719538"/>
                <a:gd name="connsiteX136" fmla="*/ 4041557 w 4628875"/>
                <a:gd name="connsiteY136" fmla="*/ 2573670 h 4719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Lst>
              <a:rect l="l" t="t" r="r" b="b"/>
              <a:pathLst>
                <a:path w="4628875" h="4719538">
                  <a:moveTo>
                    <a:pt x="2613584" y="3131363"/>
                  </a:moveTo>
                  <a:lnTo>
                    <a:pt x="2613310" y="3131637"/>
                  </a:lnTo>
                  <a:cubicBezTo>
                    <a:pt x="2602474" y="3142473"/>
                    <a:pt x="2592050" y="3153446"/>
                    <a:pt x="2581900" y="3164693"/>
                  </a:cubicBezTo>
                  <a:cubicBezTo>
                    <a:pt x="2592050" y="3153446"/>
                    <a:pt x="2602611" y="3142473"/>
                    <a:pt x="2613310" y="3131637"/>
                  </a:cubicBezTo>
                  <a:lnTo>
                    <a:pt x="2613584" y="3131363"/>
                  </a:lnTo>
                  <a:moveTo>
                    <a:pt x="2329663" y="3738433"/>
                  </a:moveTo>
                  <a:cubicBezTo>
                    <a:pt x="2329526" y="3740628"/>
                    <a:pt x="2329388" y="3742822"/>
                    <a:pt x="2329114" y="3744880"/>
                  </a:cubicBezTo>
                  <a:cubicBezTo>
                    <a:pt x="2329251" y="3742685"/>
                    <a:pt x="2329388" y="3740491"/>
                    <a:pt x="2329663" y="3738433"/>
                  </a:cubicBezTo>
                  <a:moveTo>
                    <a:pt x="2334052" y="3698794"/>
                  </a:moveTo>
                  <a:cubicBezTo>
                    <a:pt x="2334189" y="3697285"/>
                    <a:pt x="2334326" y="3695914"/>
                    <a:pt x="2334600" y="3694405"/>
                  </a:cubicBezTo>
                  <a:cubicBezTo>
                    <a:pt x="2334326" y="3695914"/>
                    <a:pt x="2334189" y="3697285"/>
                    <a:pt x="2334052" y="3698794"/>
                  </a:cubicBezTo>
                  <a:moveTo>
                    <a:pt x="2553234" y="3197611"/>
                  </a:moveTo>
                  <a:cubicBezTo>
                    <a:pt x="2555840" y="3194594"/>
                    <a:pt x="2558446" y="3191576"/>
                    <a:pt x="2561052" y="3188559"/>
                  </a:cubicBezTo>
                  <a:cubicBezTo>
                    <a:pt x="2558583" y="3191576"/>
                    <a:pt x="2555840" y="3194457"/>
                    <a:pt x="2553234" y="3197611"/>
                  </a:cubicBezTo>
                  <a:moveTo>
                    <a:pt x="1976201" y="3830742"/>
                  </a:moveTo>
                  <a:cubicBezTo>
                    <a:pt x="1976201" y="3829233"/>
                    <a:pt x="1976064" y="3827861"/>
                    <a:pt x="1976064" y="3826490"/>
                  </a:cubicBezTo>
                  <a:cubicBezTo>
                    <a:pt x="1976064" y="3752972"/>
                    <a:pt x="1982373" y="3680277"/>
                    <a:pt x="1993895" y="3609091"/>
                  </a:cubicBezTo>
                  <a:lnTo>
                    <a:pt x="1057092" y="3609091"/>
                  </a:lnTo>
                  <a:cubicBezTo>
                    <a:pt x="819668" y="3609091"/>
                    <a:pt x="626410" y="3415833"/>
                    <a:pt x="626410" y="3178409"/>
                  </a:cubicBezTo>
                  <a:cubicBezTo>
                    <a:pt x="626410" y="2940985"/>
                    <a:pt x="819668" y="2747726"/>
                    <a:pt x="1057092" y="2747726"/>
                  </a:cubicBezTo>
                  <a:lnTo>
                    <a:pt x="2526624" y="2747726"/>
                  </a:lnTo>
                  <a:cubicBezTo>
                    <a:pt x="2627711" y="2674209"/>
                    <a:pt x="2737577" y="2615779"/>
                    <a:pt x="2853888" y="2573670"/>
                  </a:cubicBezTo>
                  <a:cubicBezTo>
                    <a:pt x="2771867" y="2573670"/>
                    <a:pt x="709803" y="2573670"/>
                    <a:pt x="604601" y="2573670"/>
                  </a:cubicBezTo>
                  <a:cubicBezTo>
                    <a:pt x="367177" y="2573670"/>
                    <a:pt x="173919" y="2380412"/>
                    <a:pt x="173919" y="2142988"/>
                  </a:cubicBezTo>
                  <a:cubicBezTo>
                    <a:pt x="173919" y="1905564"/>
                    <a:pt x="367177" y="1712306"/>
                    <a:pt x="604601" y="1712306"/>
                  </a:cubicBezTo>
                  <a:cubicBezTo>
                    <a:pt x="721462" y="1712306"/>
                    <a:pt x="3297875" y="1712306"/>
                    <a:pt x="3415010" y="1712306"/>
                  </a:cubicBezTo>
                  <a:cubicBezTo>
                    <a:pt x="3463016" y="1712306"/>
                    <a:pt x="3501969" y="1673352"/>
                    <a:pt x="3501969" y="1625346"/>
                  </a:cubicBezTo>
                  <a:cubicBezTo>
                    <a:pt x="3501969" y="1577340"/>
                    <a:pt x="3463153" y="1538249"/>
                    <a:pt x="3415147" y="1538249"/>
                  </a:cubicBezTo>
                  <a:lnTo>
                    <a:pt x="1370366" y="1538249"/>
                  </a:lnTo>
                  <a:cubicBezTo>
                    <a:pt x="1132942" y="1538249"/>
                    <a:pt x="939683" y="1344991"/>
                    <a:pt x="939683" y="1107567"/>
                  </a:cubicBezTo>
                  <a:cubicBezTo>
                    <a:pt x="939683" y="870143"/>
                    <a:pt x="1132942" y="676885"/>
                    <a:pt x="1370366" y="676885"/>
                  </a:cubicBezTo>
                  <a:lnTo>
                    <a:pt x="2442271" y="676885"/>
                  </a:lnTo>
                  <a:cubicBezTo>
                    <a:pt x="2755270" y="676885"/>
                    <a:pt x="2927680" y="505983"/>
                    <a:pt x="2927680" y="197099"/>
                  </a:cubicBezTo>
                  <a:lnTo>
                    <a:pt x="2929463" y="88468"/>
                  </a:lnTo>
                  <a:cubicBezTo>
                    <a:pt x="2930286" y="40462"/>
                    <a:pt x="2892019" y="823"/>
                    <a:pt x="2843876" y="0"/>
                  </a:cubicBezTo>
                  <a:cubicBezTo>
                    <a:pt x="2843327" y="0"/>
                    <a:pt x="2842916" y="0"/>
                    <a:pt x="2842367" y="0"/>
                  </a:cubicBezTo>
                  <a:cubicBezTo>
                    <a:pt x="2795047" y="0"/>
                    <a:pt x="2756230" y="37993"/>
                    <a:pt x="2755407" y="85588"/>
                  </a:cubicBezTo>
                  <a:cubicBezTo>
                    <a:pt x="2752390" y="271028"/>
                    <a:pt x="2777216" y="502966"/>
                    <a:pt x="2442134" y="502966"/>
                  </a:cubicBezTo>
                  <a:lnTo>
                    <a:pt x="1370228" y="502966"/>
                  </a:lnTo>
                  <a:cubicBezTo>
                    <a:pt x="1036793" y="502966"/>
                    <a:pt x="765490" y="774268"/>
                    <a:pt x="765490" y="1107704"/>
                  </a:cubicBezTo>
                  <a:cubicBezTo>
                    <a:pt x="765490" y="1276137"/>
                    <a:pt x="834893" y="1428659"/>
                    <a:pt x="946404" y="1538387"/>
                  </a:cubicBezTo>
                  <a:lnTo>
                    <a:pt x="604739" y="1538387"/>
                  </a:lnTo>
                  <a:cubicBezTo>
                    <a:pt x="271303" y="1538387"/>
                    <a:pt x="0" y="1809689"/>
                    <a:pt x="0" y="2143125"/>
                  </a:cubicBezTo>
                  <a:cubicBezTo>
                    <a:pt x="0" y="2476561"/>
                    <a:pt x="271303" y="2747863"/>
                    <a:pt x="604739" y="2747863"/>
                  </a:cubicBezTo>
                  <a:lnTo>
                    <a:pt x="633405" y="2747863"/>
                  </a:lnTo>
                  <a:cubicBezTo>
                    <a:pt x="521894" y="2857591"/>
                    <a:pt x="452491" y="3010114"/>
                    <a:pt x="452491" y="3178546"/>
                  </a:cubicBezTo>
                  <a:cubicBezTo>
                    <a:pt x="452491" y="3511982"/>
                    <a:pt x="723793" y="3783284"/>
                    <a:pt x="1057229" y="3783284"/>
                  </a:cubicBezTo>
                  <a:lnTo>
                    <a:pt x="1658127" y="3783284"/>
                  </a:lnTo>
                  <a:cubicBezTo>
                    <a:pt x="1618214" y="3809893"/>
                    <a:pt x="1581866" y="3839520"/>
                    <a:pt x="1549359" y="3872301"/>
                  </a:cubicBezTo>
                  <a:cubicBezTo>
                    <a:pt x="1340328" y="4082430"/>
                    <a:pt x="1336350" y="4333159"/>
                    <a:pt x="1335801" y="4617492"/>
                  </a:cubicBezTo>
                  <a:cubicBezTo>
                    <a:pt x="1335801" y="4665498"/>
                    <a:pt x="1374755" y="4704451"/>
                    <a:pt x="1422761" y="4704451"/>
                  </a:cubicBezTo>
                  <a:cubicBezTo>
                    <a:pt x="1470767" y="4704451"/>
                    <a:pt x="1509720" y="4665498"/>
                    <a:pt x="1509720" y="4617492"/>
                  </a:cubicBezTo>
                  <a:cubicBezTo>
                    <a:pt x="1510132" y="4434932"/>
                    <a:pt x="1491752" y="4176934"/>
                    <a:pt x="1672666" y="3995059"/>
                  </a:cubicBezTo>
                  <a:cubicBezTo>
                    <a:pt x="1746321" y="3920719"/>
                    <a:pt x="1848094" y="3865992"/>
                    <a:pt x="1976201" y="3830742"/>
                  </a:cubicBezTo>
                  <a:moveTo>
                    <a:pt x="2527859" y="3229432"/>
                  </a:moveTo>
                  <a:cubicBezTo>
                    <a:pt x="2527585" y="3229844"/>
                    <a:pt x="2527173" y="3230255"/>
                    <a:pt x="2526762" y="3230804"/>
                  </a:cubicBezTo>
                  <a:cubicBezTo>
                    <a:pt x="2527173" y="3230255"/>
                    <a:pt x="2527585" y="3229844"/>
                    <a:pt x="2527859" y="3229432"/>
                  </a:cubicBezTo>
                  <a:moveTo>
                    <a:pt x="2341184" y="3651611"/>
                  </a:moveTo>
                  <a:cubicBezTo>
                    <a:pt x="2341047" y="3652022"/>
                    <a:pt x="2341047" y="3652434"/>
                    <a:pt x="2340910" y="3652982"/>
                  </a:cubicBezTo>
                  <a:cubicBezTo>
                    <a:pt x="2341047" y="3652434"/>
                    <a:pt x="2341184" y="3652022"/>
                    <a:pt x="2341184" y="3651611"/>
                  </a:cubicBezTo>
                  <a:moveTo>
                    <a:pt x="3502106" y="3696051"/>
                  </a:moveTo>
                  <a:cubicBezTo>
                    <a:pt x="3502106" y="3648045"/>
                    <a:pt x="3463153" y="3609091"/>
                    <a:pt x="3415147" y="3609091"/>
                  </a:cubicBezTo>
                  <a:lnTo>
                    <a:pt x="2474229" y="3609091"/>
                  </a:lnTo>
                  <a:cubicBezTo>
                    <a:pt x="2459553" y="3665601"/>
                    <a:pt x="2450638" y="3723757"/>
                    <a:pt x="2447620" y="3783147"/>
                  </a:cubicBezTo>
                  <a:lnTo>
                    <a:pt x="3415147" y="3783147"/>
                  </a:lnTo>
                  <a:cubicBezTo>
                    <a:pt x="3463153" y="3783147"/>
                    <a:pt x="3502106" y="3744194"/>
                    <a:pt x="3502106" y="3696051"/>
                  </a:cubicBezTo>
                  <a:moveTo>
                    <a:pt x="4024137" y="2056028"/>
                  </a:moveTo>
                  <a:lnTo>
                    <a:pt x="3821415" y="2056028"/>
                  </a:lnTo>
                  <a:cubicBezTo>
                    <a:pt x="3932926" y="1946300"/>
                    <a:pt x="4002329" y="1793779"/>
                    <a:pt x="4002329" y="1625346"/>
                  </a:cubicBezTo>
                  <a:cubicBezTo>
                    <a:pt x="4002329" y="1291910"/>
                    <a:pt x="3731027" y="1020608"/>
                    <a:pt x="3397590" y="1020608"/>
                  </a:cubicBezTo>
                  <a:lnTo>
                    <a:pt x="3045638" y="1020608"/>
                  </a:lnTo>
                  <a:cubicBezTo>
                    <a:pt x="3132049" y="962452"/>
                    <a:pt x="3202549" y="890031"/>
                    <a:pt x="3256041" y="803072"/>
                  </a:cubicBezTo>
                  <a:cubicBezTo>
                    <a:pt x="3395533" y="575523"/>
                    <a:pt x="3388949" y="303672"/>
                    <a:pt x="3388949" y="116997"/>
                  </a:cubicBezTo>
                  <a:cubicBezTo>
                    <a:pt x="3388949" y="68991"/>
                    <a:pt x="3349996" y="30038"/>
                    <a:pt x="3301990" y="30038"/>
                  </a:cubicBezTo>
                  <a:cubicBezTo>
                    <a:pt x="3253984" y="30038"/>
                    <a:pt x="3215031" y="68991"/>
                    <a:pt x="3215031" y="116997"/>
                  </a:cubicBezTo>
                  <a:cubicBezTo>
                    <a:pt x="3215031" y="293797"/>
                    <a:pt x="3221066" y="527380"/>
                    <a:pt x="3107771" y="712135"/>
                  </a:cubicBezTo>
                  <a:cubicBezTo>
                    <a:pt x="2980487" y="919795"/>
                    <a:pt x="2729484" y="1020745"/>
                    <a:pt x="2340498" y="1020745"/>
                  </a:cubicBezTo>
                  <a:lnTo>
                    <a:pt x="1352946" y="1020745"/>
                  </a:lnTo>
                  <a:cubicBezTo>
                    <a:pt x="1304940" y="1020745"/>
                    <a:pt x="1265987" y="1059698"/>
                    <a:pt x="1265987" y="1107704"/>
                  </a:cubicBezTo>
                  <a:cubicBezTo>
                    <a:pt x="1265987" y="1155710"/>
                    <a:pt x="1304940" y="1194664"/>
                    <a:pt x="1352946" y="1194664"/>
                  </a:cubicBezTo>
                  <a:lnTo>
                    <a:pt x="3397728" y="1194664"/>
                  </a:lnTo>
                  <a:cubicBezTo>
                    <a:pt x="3635152" y="1194664"/>
                    <a:pt x="3828410" y="1387922"/>
                    <a:pt x="3828410" y="1625346"/>
                  </a:cubicBezTo>
                  <a:cubicBezTo>
                    <a:pt x="3828410" y="1862770"/>
                    <a:pt x="3635152" y="2056028"/>
                    <a:pt x="3397728" y="2056028"/>
                  </a:cubicBezTo>
                  <a:lnTo>
                    <a:pt x="587319" y="2056028"/>
                  </a:lnTo>
                  <a:cubicBezTo>
                    <a:pt x="539313" y="2056028"/>
                    <a:pt x="500360" y="2094982"/>
                    <a:pt x="500360" y="2142988"/>
                  </a:cubicBezTo>
                  <a:cubicBezTo>
                    <a:pt x="500360" y="2190994"/>
                    <a:pt x="539313" y="2229947"/>
                    <a:pt x="587319" y="2229947"/>
                  </a:cubicBezTo>
                  <a:cubicBezTo>
                    <a:pt x="665638" y="2229947"/>
                    <a:pt x="3990396" y="2229947"/>
                    <a:pt x="4024137" y="2229947"/>
                  </a:cubicBezTo>
                  <a:cubicBezTo>
                    <a:pt x="4261562" y="2229947"/>
                    <a:pt x="4454820" y="2423206"/>
                    <a:pt x="4454820" y="2660630"/>
                  </a:cubicBezTo>
                  <a:cubicBezTo>
                    <a:pt x="4454820" y="2780919"/>
                    <a:pt x="4405168" y="2889824"/>
                    <a:pt x="4325478" y="2968005"/>
                  </a:cubicBezTo>
                  <a:cubicBezTo>
                    <a:pt x="4363471" y="3012994"/>
                    <a:pt x="4398310" y="3059902"/>
                    <a:pt x="4429720" y="3108869"/>
                  </a:cubicBezTo>
                  <a:cubicBezTo>
                    <a:pt x="4551929" y="2998180"/>
                    <a:pt x="4628876" y="2838252"/>
                    <a:pt x="4628876" y="2660767"/>
                  </a:cubicBezTo>
                  <a:cubicBezTo>
                    <a:pt x="4628876" y="2327194"/>
                    <a:pt x="4357574" y="2056028"/>
                    <a:pt x="4024137" y="2056028"/>
                  </a:cubicBezTo>
                  <a:moveTo>
                    <a:pt x="1903644" y="4245651"/>
                  </a:moveTo>
                  <a:cubicBezTo>
                    <a:pt x="1798853" y="4349207"/>
                    <a:pt x="1798991" y="4490893"/>
                    <a:pt x="1798991" y="4628053"/>
                  </a:cubicBezTo>
                  <a:cubicBezTo>
                    <a:pt x="1798991" y="4685934"/>
                    <a:pt x="1841785" y="4719539"/>
                    <a:pt x="1885950" y="4719539"/>
                  </a:cubicBezTo>
                  <a:cubicBezTo>
                    <a:pt x="1933956" y="4719539"/>
                    <a:pt x="1972910" y="4680585"/>
                    <a:pt x="1972910" y="4632579"/>
                  </a:cubicBezTo>
                  <a:lnTo>
                    <a:pt x="1972910" y="4628053"/>
                  </a:lnTo>
                  <a:cubicBezTo>
                    <a:pt x="1972910" y="4517502"/>
                    <a:pt x="1972910" y="4421901"/>
                    <a:pt x="2025990" y="4369506"/>
                  </a:cubicBezTo>
                  <a:cubicBezTo>
                    <a:pt x="2039021" y="4356613"/>
                    <a:pt x="2056029" y="4345503"/>
                    <a:pt x="2076740" y="4336176"/>
                  </a:cubicBezTo>
                  <a:cubicBezTo>
                    <a:pt x="2054382" y="4282273"/>
                    <a:pt x="2036003" y="4226860"/>
                    <a:pt x="2021053" y="4170350"/>
                  </a:cubicBezTo>
                  <a:cubicBezTo>
                    <a:pt x="1974281" y="4189141"/>
                    <a:pt x="1935465" y="4214104"/>
                    <a:pt x="1903644" y="4245651"/>
                  </a:cubicBezTo>
                  <a:moveTo>
                    <a:pt x="2656378" y="3091449"/>
                  </a:moveTo>
                  <a:lnTo>
                    <a:pt x="2656378" y="3091449"/>
                  </a:lnTo>
                  <a:lnTo>
                    <a:pt x="2656378" y="3091449"/>
                  </a:lnTo>
                  <a:lnTo>
                    <a:pt x="2656378" y="3091449"/>
                  </a:lnTo>
                  <a:moveTo>
                    <a:pt x="952713" y="3178409"/>
                  </a:moveTo>
                  <a:cubicBezTo>
                    <a:pt x="952713" y="3226415"/>
                    <a:pt x="991667" y="3265368"/>
                    <a:pt x="1039673" y="3265368"/>
                  </a:cubicBezTo>
                  <a:lnTo>
                    <a:pt x="2099371" y="3265368"/>
                  </a:lnTo>
                  <a:cubicBezTo>
                    <a:pt x="2127352" y="3205155"/>
                    <a:pt x="2159859" y="3146999"/>
                    <a:pt x="2196755" y="3091312"/>
                  </a:cubicBezTo>
                  <a:lnTo>
                    <a:pt x="1039536" y="3091312"/>
                  </a:lnTo>
                  <a:cubicBezTo>
                    <a:pt x="991667" y="3091312"/>
                    <a:pt x="952713" y="3130403"/>
                    <a:pt x="952713" y="3178409"/>
                  </a:cubicBezTo>
                  <a:moveTo>
                    <a:pt x="4109588" y="3259196"/>
                  </a:moveTo>
                  <a:lnTo>
                    <a:pt x="4109588" y="3259196"/>
                  </a:lnTo>
                  <a:lnTo>
                    <a:pt x="4109588" y="3259196"/>
                  </a:lnTo>
                  <a:moveTo>
                    <a:pt x="3959124" y="3091312"/>
                  </a:moveTo>
                  <a:lnTo>
                    <a:pt x="3959124" y="3091312"/>
                  </a:lnTo>
                  <a:lnTo>
                    <a:pt x="3959124" y="3091312"/>
                  </a:lnTo>
                  <a:lnTo>
                    <a:pt x="3959124" y="3091312"/>
                  </a:lnTo>
                  <a:moveTo>
                    <a:pt x="4002466" y="3696051"/>
                  </a:moveTo>
                  <a:cubicBezTo>
                    <a:pt x="4002466" y="3527618"/>
                    <a:pt x="3933063" y="3375096"/>
                    <a:pt x="3821552" y="3265368"/>
                  </a:cubicBezTo>
                  <a:lnTo>
                    <a:pt x="3961044" y="3265368"/>
                  </a:lnTo>
                  <a:cubicBezTo>
                    <a:pt x="3902477" y="3197337"/>
                    <a:pt x="3833759" y="3138495"/>
                    <a:pt x="3756813" y="3091312"/>
                  </a:cubicBezTo>
                  <a:lnTo>
                    <a:pt x="2858277" y="3091312"/>
                  </a:lnTo>
                  <a:cubicBezTo>
                    <a:pt x="2800944" y="3126425"/>
                    <a:pt x="2747452" y="3168533"/>
                    <a:pt x="2698760" y="3217225"/>
                  </a:cubicBezTo>
                  <a:cubicBezTo>
                    <a:pt x="2683261" y="3232724"/>
                    <a:pt x="2668585" y="3248909"/>
                    <a:pt x="2654458" y="3265368"/>
                  </a:cubicBezTo>
                  <a:lnTo>
                    <a:pt x="3397728" y="3265368"/>
                  </a:lnTo>
                  <a:cubicBezTo>
                    <a:pt x="3635152" y="3265368"/>
                    <a:pt x="3828410" y="3458627"/>
                    <a:pt x="3828410" y="3696051"/>
                  </a:cubicBezTo>
                  <a:cubicBezTo>
                    <a:pt x="3828410" y="3933475"/>
                    <a:pt x="3635152" y="4126733"/>
                    <a:pt x="3397728" y="4126733"/>
                  </a:cubicBezTo>
                  <a:lnTo>
                    <a:pt x="2500290" y="4126733"/>
                  </a:lnTo>
                  <a:cubicBezTo>
                    <a:pt x="2522921" y="4187769"/>
                    <a:pt x="2552411" y="4246062"/>
                    <a:pt x="2588621" y="4300789"/>
                  </a:cubicBezTo>
                  <a:lnTo>
                    <a:pt x="3397728" y="4300789"/>
                  </a:lnTo>
                  <a:cubicBezTo>
                    <a:pt x="3731164" y="4300789"/>
                    <a:pt x="4002466" y="4029487"/>
                    <a:pt x="4002466" y="3696051"/>
                  </a:cubicBezTo>
                  <a:moveTo>
                    <a:pt x="4041557" y="2573670"/>
                  </a:moveTo>
                  <a:lnTo>
                    <a:pt x="3761476" y="2573670"/>
                  </a:lnTo>
                  <a:cubicBezTo>
                    <a:pt x="3873399" y="2614270"/>
                    <a:pt x="3979423" y="2670094"/>
                    <a:pt x="4077356" y="2739771"/>
                  </a:cubicBezTo>
                  <a:cubicBezTo>
                    <a:pt x="4107531" y="2726055"/>
                    <a:pt x="4128516" y="2695880"/>
                    <a:pt x="4128516" y="2660630"/>
                  </a:cubicBezTo>
                  <a:cubicBezTo>
                    <a:pt x="4128653" y="2612624"/>
                    <a:pt x="4089700" y="2573670"/>
                    <a:pt x="4041557" y="2573670"/>
                  </a:cubicBezTo>
                </a:path>
              </a:pathLst>
            </a:custGeom>
            <a:grpFill/>
            <a:ln w="6350" cap="flat">
              <a:solidFill>
                <a:schemeClr val="bg1"/>
              </a:solid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32AE80E7-8472-597C-3594-8040706E522C}"/>
                </a:ext>
              </a:extLst>
            </p:cNvPr>
            <p:cNvSpPr/>
            <p:nvPr/>
          </p:nvSpPr>
          <p:spPr>
            <a:xfrm>
              <a:off x="5714695" y="3540511"/>
              <a:ext cx="3002021" cy="3002432"/>
            </a:xfrm>
            <a:custGeom>
              <a:avLst/>
              <a:gdLst>
                <a:gd name="connsiteX0" fmla="*/ 2276719 w 3002021"/>
                <a:gd name="connsiteY0" fmla="*/ 1948495 h 3002432"/>
                <a:gd name="connsiteX1" fmla="*/ 2328840 w 3002021"/>
                <a:gd name="connsiteY1" fmla="*/ 1861536 h 3002432"/>
                <a:gd name="connsiteX2" fmla="*/ 2235022 w 3002021"/>
                <a:gd name="connsiteY2" fmla="*/ 1767718 h 3002432"/>
                <a:gd name="connsiteX3" fmla="*/ 2383704 w 3002021"/>
                <a:gd name="connsiteY3" fmla="*/ 1191920 h 3002432"/>
                <a:gd name="connsiteX4" fmla="*/ 1191783 w 3002021"/>
                <a:gd name="connsiteY4" fmla="*/ 0 h 3002432"/>
                <a:gd name="connsiteX5" fmla="*/ 348935 w 3002021"/>
                <a:gd name="connsiteY5" fmla="*/ 349072 h 3002432"/>
                <a:gd name="connsiteX6" fmla="*/ 0 w 3002021"/>
                <a:gd name="connsiteY6" fmla="*/ 1191920 h 3002432"/>
                <a:gd name="connsiteX7" fmla="*/ 349072 w 3002021"/>
                <a:gd name="connsiteY7" fmla="*/ 2034769 h 3002432"/>
                <a:gd name="connsiteX8" fmla="*/ 1191920 w 3002021"/>
                <a:gd name="connsiteY8" fmla="*/ 2383841 h 3002432"/>
                <a:gd name="connsiteX9" fmla="*/ 1767169 w 3002021"/>
                <a:gd name="connsiteY9" fmla="*/ 2235434 h 3002432"/>
                <a:gd name="connsiteX10" fmla="*/ 1861124 w 3002021"/>
                <a:gd name="connsiteY10" fmla="*/ 2329388 h 3002432"/>
                <a:gd name="connsiteX11" fmla="*/ 1948084 w 3002021"/>
                <a:gd name="connsiteY11" fmla="*/ 2277268 h 3002432"/>
                <a:gd name="connsiteX12" fmla="*/ 2518669 w 3002021"/>
                <a:gd name="connsiteY12" fmla="*/ 3002432 h 3002432"/>
                <a:gd name="connsiteX13" fmla="*/ 3002021 w 3002021"/>
                <a:gd name="connsiteY13" fmla="*/ 2519080 h 3002432"/>
                <a:gd name="connsiteX14" fmla="*/ 2276719 w 3002021"/>
                <a:gd name="connsiteY14" fmla="*/ 1948495 h 3002432"/>
                <a:gd name="connsiteX15" fmla="*/ 1191783 w 3002021"/>
                <a:gd name="connsiteY15" fmla="*/ 2174535 h 3002432"/>
                <a:gd name="connsiteX16" fmla="*/ 497068 w 3002021"/>
                <a:gd name="connsiteY16" fmla="*/ 1886773 h 3002432"/>
                <a:gd name="connsiteX17" fmla="*/ 209306 w 3002021"/>
                <a:gd name="connsiteY17" fmla="*/ 1191920 h 3002432"/>
                <a:gd name="connsiteX18" fmla="*/ 497068 w 3002021"/>
                <a:gd name="connsiteY18" fmla="*/ 497205 h 3002432"/>
                <a:gd name="connsiteX19" fmla="*/ 1191920 w 3002021"/>
                <a:gd name="connsiteY19" fmla="*/ 209443 h 3002432"/>
                <a:gd name="connsiteX20" fmla="*/ 2174535 w 3002021"/>
                <a:gd name="connsiteY20" fmla="*/ 1192057 h 3002432"/>
                <a:gd name="connsiteX21" fmla="*/ 1191783 w 3002021"/>
                <a:gd name="connsiteY21" fmla="*/ 2174535 h 3002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02021" h="3002432">
                  <a:moveTo>
                    <a:pt x="2276719" y="1948495"/>
                  </a:moveTo>
                  <a:cubicBezTo>
                    <a:pt x="2314987" y="1901723"/>
                    <a:pt x="2335835" y="1868531"/>
                    <a:pt x="2328840" y="1861536"/>
                  </a:cubicBezTo>
                  <a:lnTo>
                    <a:pt x="2235022" y="1767718"/>
                  </a:lnTo>
                  <a:cubicBezTo>
                    <a:pt x="2329663" y="1596954"/>
                    <a:pt x="2383704" y="1400678"/>
                    <a:pt x="2383704" y="1191920"/>
                  </a:cubicBezTo>
                  <a:cubicBezTo>
                    <a:pt x="2383704" y="534650"/>
                    <a:pt x="1849054" y="0"/>
                    <a:pt x="1191783" y="0"/>
                  </a:cubicBezTo>
                  <a:cubicBezTo>
                    <a:pt x="873435" y="0"/>
                    <a:pt x="574152" y="123993"/>
                    <a:pt x="348935" y="349072"/>
                  </a:cubicBezTo>
                  <a:cubicBezTo>
                    <a:pt x="123993" y="574289"/>
                    <a:pt x="0" y="873572"/>
                    <a:pt x="0" y="1191920"/>
                  </a:cubicBezTo>
                  <a:cubicBezTo>
                    <a:pt x="0" y="1510269"/>
                    <a:pt x="123993" y="1809552"/>
                    <a:pt x="349072" y="2034769"/>
                  </a:cubicBezTo>
                  <a:cubicBezTo>
                    <a:pt x="574152" y="2259848"/>
                    <a:pt x="873435" y="2383841"/>
                    <a:pt x="1191920" y="2383841"/>
                  </a:cubicBezTo>
                  <a:cubicBezTo>
                    <a:pt x="1400404" y="2383841"/>
                    <a:pt x="1596405" y="2329937"/>
                    <a:pt x="1767169" y="2235434"/>
                  </a:cubicBezTo>
                  <a:lnTo>
                    <a:pt x="1861124" y="2329388"/>
                  </a:lnTo>
                  <a:cubicBezTo>
                    <a:pt x="1868119" y="2336384"/>
                    <a:pt x="1901312" y="2315535"/>
                    <a:pt x="1948084" y="2277268"/>
                  </a:cubicBezTo>
                  <a:cubicBezTo>
                    <a:pt x="2138187" y="2518943"/>
                    <a:pt x="2328428" y="2760619"/>
                    <a:pt x="2518669" y="3002432"/>
                  </a:cubicBezTo>
                  <a:cubicBezTo>
                    <a:pt x="2681478" y="2911495"/>
                    <a:pt x="2896682" y="2701229"/>
                    <a:pt x="3002021" y="2519080"/>
                  </a:cubicBezTo>
                  <a:cubicBezTo>
                    <a:pt x="2760208" y="2328840"/>
                    <a:pt x="2518395" y="2138599"/>
                    <a:pt x="2276719" y="1948495"/>
                  </a:cubicBezTo>
                  <a:moveTo>
                    <a:pt x="1191783" y="2174535"/>
                  </a:moveTo>
                  <a:cubicBezTo>
                    <a:pt x="929259" y="2174535"/>
                    <a:pt x="682645" y="2072350"/>
                    <a:pt x="497068" y="1886773"/>
                  </a:cubicBezTo>
                  <a:cubicBezTo>
                    <a:pt x="311491" y="1701196"/>
                    <a:pt x="209306" y="1454445"/>
                    <a:pt x="209306" y="1191920"/>
                  </a:cubicBezTo>
                  <a:cubicBezTo>
                    <a:pt x="209306" y="929396"/>
                    <a:pt x="311491" y="682783"/>
                    <a:pt x="497068" y="497205"/>
                  </a:cubicBezTo>
                  <a:cubicBezTo>
                    <a:pt x="682645" y="311627"/>
                    <a:pt x="929396" y="209443"/>
                    <a:pt x="1191920" y="209443"/>
                  </a:cubicBezTo>
                  <a:cubicBezTo>
                    <a:pt x="1733702" y="209443"/>
                    <a:pt x="2174535" y="650275"/>
                    <a:pt x="2174535" y="1192057"/>
                  </a:cubicBezTo>
                  <a:cubicBezTo>
                    <a:pt x="2174398" y="1733702"/>
                    <a:pt x="1733565" y="2174535"/>
                    <a:pt x="1191783" y="2174535"/>
                  </a:cubicBezTo>
                </a:path>
              </a:pathLst>
            </a:custGeom>
            <a:grpFill/>
            <a:ln w="6350" cap="flat">
              <a:solidFill>
                <a:schemeClr val="bg1"/>
              </a:solidFill>
              <a:prstDash val="solid"/>
              <a:miter/>
            </a:ln>
          </p:spPr>
          <p:txBody>
            <a:bodyPr rtlCol="0" anchor="ctr"/>
            <a:lstStyle/>
            <a:p>
              <a:endParaRPr lang="en-US"/>
            </a:p>
          </p:txBody>
        </p:sp>
      </p:grpSp>
      <p:sp>
        <p:nvSpPr>
          <p:cNvPr id="14" name="Internal Use Only. Do Not Distribute. Not for Promotional Use.">
            <a:extLst>
              <a:ext uri="{FF2B5EF4-FFF2-40B4-BE49-F238E27FC236}">
                <a16:creationId xmlns:a16="http://schemas.microsoft.com/office/drawing/2014/main" id="{E738A20A-F227-43BE-B3E7-EE8833D1E357}"/>
              </a:ext>
            </a:extLst>
          </p:cNvPr>
          <p:cNvSpPr txBox="1"/>
          <p:nvPr userDrawn="1"/>
        </p:nvSpPr>
        <p:spPr>
          <a:xfrm>
            <a:off x="9746111" y="6634724"/>
            <a:ext cx="1912383" cy="16671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defTabSz="171450">
              <a:defRPr sz="500" b="1">
                <a:solidFill>
                  <a:srgbClr val="7F7F7F"/>
                </a:solidFill>
                <a:latin typeface="Arial"/>
                <a:ea typeface="Arial"/>
                <a:cs typeface="Arial"/>
                <a:sym typeface="Arial"/>
              </a:defRPr>
            </a:lvl1pPr>
          </a:lstStyle>
          <a:p>
            <a:r>
              <a:rPr sz="750" b="0" dirty="0"/>
              <a:t>Do Not Distribute. Not for Promotional Use.</a:t>
            </a:r>
          </a:p>
        </p:txBody>
      </p:sp>
    </p:spTree>
    <p:extLst>
      <p:ext uri="{BB962C8B-B14F-4D97-AF65-F5344CB8AC3E}">
        <p14:creationId xmlns:p14="http://schemas.microsoft.com/office/powerpoint/2010/main" val="1535842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A0D7B16-5700-0F6B-928F-2CF94DBE4BB8}"/>
              </a:ext>
            </a:extLst>
          </p:cNvPr>
          <p:cNvSpPr/>
          <p:nvPr userDrawn="1"/>
        </p:nvSpPr>
        <p:spPr>
          <a:xfrm>
            <a:off x="0" y="0"/>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79C3D3-5A30-EA8D-E9F0-6829BA50A03E}"/>
              </a:ext>
            </a:extLst>
          </p:cNvPr>
          <p:cNvSpPr>
            <a:spLocks noGrp="1"/>
          </p:cNvSpPr>
          <p:nvPr>
            <p:ph type="title"/>
          </p:nvPr>
        </p:nvSpPr>
        <p:spPr>
          <a:xfrm>
            <a:off x="838200" y="2506688"/>
            <a:ext cx="10515600" cy="1844623"/>
          </a:xfrm>
        </p:spPr>
        <p:txBody>
          <a:bodyPr anchor="t">
            <a:normAutofit/>
          </a:bodyPr>
          <a:lstStyle>
            <a:lvl1pPr algn="ctr">
              <a:defRPr sz="3800">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9AD5FC0B-E7FB-1350-F5C0-DFEA622197AB}"/>
              </a:ext>
            </a:extLst>
          </p:cNvPr>
          <p:cNvSpPr>
            <a:spLocks noGrp="1"/>
          </p:cNvSpPr>
          <p:nvPr>
            <p:ph type="body" idx="1"/>
          </p:nvPr>
        </p:nvSpPr>
        <p:spPr>
          <a:xfrm>
            <a:off x="831850" y="4589463"/>
            <a:ext cx="10515600" cy="823195"/>
          </a:xfrm>
        </p:spPr>
        <p:txBody>
          <a:bodyPr>
            <a:normAutofit/>
          </a:bodyPr>
          <a:lstStyle>
            <a:lvl1pPr marL="0" indent="0" algn="ctr">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1066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A0D7B16-5700-0F6B-928F-2CF94DBE4BB8}"/>
              </a:ext>
            </a:extLst>
          </p:cNvPr>
          <p:cNvSpPr/>
          <p:nvPr userDrawn="1"/>
        </p:nvSpPr>
        <p:spPr>
          <a:xfrm>
            <a:off x="0" y="0"/>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V">
            <a:extLst>
              <a:ext uri="{FF2B5EF4-FFF2-40B4-BE49-F238E27FC236}">
                <a16:creationId xmlns:a16="http://schemas.microsoft.com/office/drawing/2014/main" id="{D6E24DB4-7777-C29C-59FD-1D2464D61FE8}"/>
              </a:ext>
            </a:extLst>
          </p:cNvPr>
          <p:cNvSpPr/>
          <p:nvPr userDrawn="1"/>
        </p:nvSpPr>
        <p:spPr>
          <a:xfrm>
            <a:off x="304799" y="304799"/>
            <a:ext cx="11582402" cy="6248402"/>
          </a:xfrm>
          <a:prstGeom prst="rect">
            <a:avLst/>
          </a:prstGeom>
          <a:solidFill>
            <a:srgbClr val="FFFFFF"/>
          </a:solidFill>
          <a:ln w="12700">
            <a:solidFill>
              <a:schemeClr val="tx1"/>
            </a:solidFill>
            <a:miter lim="400000"/>
          </a:ln>
          <a:effectLst>
            <a:outerShdw blurRad="38100" dist="12700" dir="5400000" rotWithShape="0">
              <a:srgbClr val="000000">
                <a:alpha val="4008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lstStyle>
            <a:lvl1pPr defTabSz="309562">
              <a:defRPr sz="1200">
                <a:solidFill>
                  <a:srgbClr val="FFFFFF"/>
                </a:solidFill>
                <a:latin typeface="Helvetica Neue Medium"/>
                <a:ea typeface="Helvetica Neue Medium"/>
                <a:cs typeface="Helvetica Neue Medium"/>
                <a:sym typeface="Helvetica Neue Medium"/>
              </a:defRPr>
            </a:lvl1pPr>
          </a:lstStyle>
          <a:p>
            <a:r>
              <a:rPr sz="1600"/>
              <a:t>V</a:t>
            </a:r>
          </a:p>
        </p:txBody>
      </p:sp>
      <p:sp>
        <p:nvSpPr>
          <p:cNvPr id="6" name="Internal Use Only. Do Not Distribute. Not for Promotional Use.">
            <a:extLst>
              <a:ext uri="{FF2B5EF4-FFF2-40B4-BE49-F238E27FC236}">
                <a16:creationId xmlns:a16="http://schemas.microsoft.com/office/drawing/2014/main" id="{6EBBA22A-7B0E-11C6-2A3C-BDDFA657C298}"/>
              </a:ext>
            </a:extLst>
          </p:cNvPr>
          <p:cNvSpPr txBox="1"/>
          <p:nvPr userDrawn="1"/>
        </p:nvSpPr>
        <p:spPr>
          <a:xfrm>
            <a:off x="5139806" y="6619976"/>
            <a:ext cx="1912382" cy="16671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defTabSz="171450">
              <a:defRPr sz="500" b="1">
                <a:solidFill>
                  <a:srgbClr val="7F7F7F"/>
                </a:solidFill>
                <a:latin typeface="Arial"/>
                <a:ea typeface="Arial"/>
                <a:cs typeface="Arial"/>
                <a:sym typeface="Arial"/>
              </a:defRPr>
            </a:lvl1pPr>
          </a:lstStyle>
          <a:p>
            <a:pPr algn="ctr"/>
            <a:r>
              <a:rPr sz="750" b="0" dirty="0">
                <a:solidFill>
                  <a:schemeClr val="bg1"/>
                </a:solidFill>
              </a:rPr>
              <a:t>Do Not Distribute. Not for Promotional Use.</a:t>
            </a:r>
          </a:p>
        </p:txBody>
      </p:sp>
      <p:sp>
        <p:nvSpPr>
          <p:cNvPr id="10" name="Content Placeholder 8">
            <a:extLst>
              <a:ext uri="{FF2B5EF4-FFF2-40B4-BE49-F238E27FC236}">
                <a16:creationId xmlns:a16="http://schemas.microsoft.com/office/drawing/2014/main" id="{E6AD7476-8F75-91D1-6CE5-76DEF5759A9E}"/>
              </a:ext>
            </a:extLst>
          </p:cNvPr>
          <p:cNvSpPr>
            <a:spLocks noGrp="1"/>
          </p:cNvSpPr>
          <p:nvPr>
            <p:ph sz="quarter" idx="10"/>
          </p:nvPr>
        </p:nvSpPr>
        <p:spPr>
          <a:xfrm>
            <a:off x="836609" y="946579"/>
            <a:ext cx="10518775" cy="4793533"/>
          </a:xfrm>
        </p:spPr>
        <p:txBody>
          <a:bodyPr anchor="ctr"/>
          <a:lstStyle>
            <a:lvl1pPr marL="0" indent="0" algn="ctr">
              <a:buNone/>
              <a:defRPr sz="3800" b="1">
                <a:solidFill>
                  <a:srgbClr val="E9A10E"/>
                </a:solidFill>
              </a:defRPr>
            </a:lvl1pPr>
            <a:lvl2pPr marL="14288" indent="0" algn="ctr">
              <a:buNone/>
              <a:tabLst/>
              <a:defRPr sz="1400"/>
            </a:lvl2pPr>
            <a:lvl3pPr marL="14288" indent="0" algn="ctr">
              <a:buNone/>
              <a:tabLst/>
              <a:defRPr sz="1400"/>
            </a:lvl3pPr>
            <a:lvl4pPr marL="14288" indent="0" algn="ctr">
              <a:buNone/>
              <a:tabLst/>
              <a:defRPr sz="1400"/>
            </a:lvl4pPr>
            <a:lvl5pPr marL="14288" indent="0" algn="ctr">
              <a:buNone/>
              <a:tabLst/>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343452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op-Up">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A0D7B16-5700-0F6B-928F-2CF94DBE4BB8}"/>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V">
            <a:extLst>
              <a:ext uri="{FF2B5EF4-FFF2-40B4-BE49-F238E27FC236}">
                <a16:creationId xmlns:a16="http://schemas.microsoft.com/office/drawing/2014/main" id="{D6E24DB4-7777-C29C-59FD-1D2464D61FE8}"/>
              </a:ext>
            </a:extLst>
          </p:cNvPr>
          <p:cNvSpPr/>
          <p:nvPr userDrawn="1"/>
        </p:nvSpPr>
        <p:spPr>
          <a:xfrm>
            <a:off x="304799" y="304799"/>
            <a:ext cx="11582402" cy="6248402"/>
          </a:xfrm>
          <a:prstGeom prst="rect">
            <a:avLst/>
          </a:prstGeom>
          <a:solidFill>
            <a:schemeClr val="tx1"/>
          </a:solidFill>
          <a:ln w="12700">
            <a:solidFill>
              <a:schemeClr val="tx1"/>
            </a:solidFill>
            <a:miter lim="400000"/>
          </a:ln>
          <a:effectLst>
            <a:outerShdw blurRad="38100" dist="12700" dir="5400000" rotWithShape="0">
              <a:srgbClr val="000000">
                <a:alpha val="40080"/>
              </a:srgbClr>
            </a:outerShdw>
          </a:effectLst>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25400" tIns="25400" rIns="25400" bIns="25400" anchor="ctr"/>
          <a:lstStyle>
            <a:lvl1pPr defTabSz="309562">
              <a:defRPr sz="1200">
                <a:solidFill>
                  <a:srgbClr val="FFFFFF"/>
                </a:solidFill>
                <a:latin typeface="Helvetica Neue Medium"/>
                <a:ea typeface="Helvetica Neue Medium"/>
                <a:cs typeface="Helvetica Neue Medium"/>
                <a:sym typeface="Helvetica Neue Medium"/>
              </a:defRPr>
            </a:lvl1pPr>
          </a:lstStyle>
          <a:p>
            <a:endParaRPr sz="1600"/>
          </a:p>
        </p:txBody>
      </p:sp>
      <p:sp>
        <p:nvSpPr>
          <p:cNvPr id="6" name="Internal Use Only. Do Not Distribute. Not for Promotional Use.">
            <a:extLst>
              <a:ext uri="{FF2B5EF4-FFF2-40B4-BE49-F238E27FC236}">
                <a16:creationId xmlns:a16="http://schemas.microsoft.com/office/drawing/2014/main" id="{6EBBA22A-7B0E-11C6-2A3C-BDDFA657C298}"/>
              </a:ext>
            </a:extLst>
          </p:cNvPr>
          <p:cNvSpPr txBox="1"/>
          <p:nvPr userDrawn="1"/>
        </p:nvSpPr>
        <p:spPr>
          <a:xfrm>
            <a:off x="4656503" y="6619976"/>
            <a:ext cx="2878993" cy="166712"/>
          </a:xfrm>
          <a:prstGeom prst="rect">
            <a:avLst/>
          </a:prstGeom>
          <a:ln w="3175">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25400" tIns="25400" rIns="25400" bIns="25400" anchor="ctr">
            <a:spAutoFit/>
          </a:bodyPr>
          <a:lstStyle>
            <a:lvl1pPr defTabSz="171450">
              <a:defRPr sz="500" b="1">
                <a:solidFill>
                  <a:srgbClr val="7F7F7F"/>
                </a:solidFill>
                <a:latin typeface="Arial"/>
                <a:ea typeface="Arial"/>
                <a:cs typeface="Arial"/>
                <a:sym typeface="Arial"/>
              </a:defRPr>
            </a:lvl1pPr>
          </a:lstStyle>
          <a:p>
            <a:pPr algn="ctr"/>
            <a:r>
              <a:rPr sz="750">
                <a:solidFill>
                  <a:schemeClr val="bg1"/>
                </a:solidFill>
              </a:rPr>
              <a:t>Internal Use Only. Do Not Distribute. Not for Promotional Use.</a:t>
            </a:r>
          </a:p>
        </p:txBody>
      </p:sp>
      <p:sp>
        <p:nvSpPr>
          <p:cNvPr id="10" name="Content Placeholder 8">
            <a:extLst>
              <a:ext uri="{FF2B5EF4-FFF2-40B4-BE49-F238E27FC236}">
                <a16:creationId xmlns:a16="http://schemas.microsoft.com/office/drawing/2014/main" id="{E6AD7476-8F75-91D1-6CE5-76DEF5759A9E}"/>
              </a:ext>
            </a:extLst>
          </p:cNvPr>
          <p:cNvSpPr>
            <a:spLocks noGrp="1"/>
          </p:cNvSpPr>
          <p:nvPr>
            <p:ph sz="quarter" idx="10"/>
          </p:nvPr>
        </p:nvSpPr>
        <p:spPr>
          <a:xfrm>
            <a:off x="542442" y="608497"/>
            <a:ext cx="10814534" cy="832845"/>
          </a:xfrm>
        </p:spPr>
        <p:txBody>
          <a:bodyPr anchor="t"/>
          <a:lstStyle>
            <a:lvl1pPr marL="0" indent="0" algn="l">
              <a:buNone/>
              <a:defRPr sz="2000" b="1">
                <a:solidFill>
                  <a:schemeClr val="bg1"/>
                </a:solidFill>
              </a:defRPr>
            </a:lvl1pPr>
            <a:lvl2pPr marL="14288" indent="0" algn="l">
              <a:buNone/>
              <a:tabLst/>
              <a:defRPr sz="1400">
                <a:solidFill>
                  <a:schemeClr val="bg1"/>
                </a:solidFill>
              </a:defRPr>
            </a:lvl2pPr>
            <a:lvl3pPr marL="14288" indent="0" algn="l">
              <a:buNone/>
              <a:tabLst/>
              <a:defRPr sz="1400">
                <a:solidFill>
                  <a:schemeClr val="bg1"/>
                </a:solidFill>
              </a:defRPr>
            </a:lvl3pPr>
            <a:lvl4pPr marL="14288" indent="0" algn="l">
              <a:buNone/>
              <a:tabLst/>
              <a:defRPr sz="1400">
                <a:solidFill>
                  <a:schemeClr val="bg1"/>
                </a:solidFill>
              </a:defRPr>
            </a:lvl4pPr>
            <a:lvl5pPr marL="14288" indent="0" algn="l">
              <a:buNone/>
              <a:tabLst/>
              <a:defRPr sz="1400">
                <a:solidFill>
                  <a:schemeClr val="bg1"/>
                </a:solidFill>
              </a:defRPr>
            </a:lvl5pPr>
          </a:lstStyle>
          <a:p>
            <a:pPr lvl="0"/>
            <a:r>
              <a:rPr lang="en-US" dirty="0"/>
              <a:t>Click to edit Master text styles</a:t>
            </a:r>
          </a:p>
        </p:txBody>
      </p:sp>
      <p:sp>
        <p:nvSpPr>
          <p:cNvPr id="5" name="Content Placeholder 30">
            <a:extLst>
              <a:ext uri="{FF2B5EF4-FFF2-40B4-BE49-F238E27FC236}">
                <a16:creationId xmlns:a16="http://schemas.microsoft.com/office/drawing/2014/main" id="{0BB043B1-A0BD-51FF-1AA8-05F0A5E3BEFD}"/>
              </a:ext>
            </a:extLst>
          </p:cNvPr>
          <p:cNvSpPr>
            <a:spLocks noGrp="1"/>
          </p:cNvSpPr>
          <p:nvPr>
            <p:ph sz="quarter" idx="12"/>
          </p:nvPr>
        </p:nvSpPr>
        <p:spPr>
          <a:xfrm>
            <a:off x="542442" y="1591097"/>
            <a:ext cx="10814533" cy="3852983"/>
          </a:xfrm>
        </p:spPr>
        <p:txBody>
          <a:bodyPr/>
          <a:lstStyle>
            <a:lvl1pPr marL="0" indent="0">
              <a:buClr>
                <a:schemeClr val="bg1"/>
              </a:buClr>
              <a:buFont typeface="+mj-lt"/>
              <a:buNone/>
              <a:defRPr sz="1400" b="1">
                <a:solidFill>
                  <a:schemeClr val="bg1"/>
                </a:solidFill>
              </a:defRPr>
            </a:lvl1pPr>
            <a:lvl2pPr>
              <a:buClr>
                <a:schemeClr val="bg1"/>
              </a:buClr>
              <a:defRPr sz="1200">
                <a:solidFill>
                  <a:schemeClr val="bg1"/>
                </a:solidFill>
              </a:defRPr>
            </a:lvl2pPr>
            <a:lvl3pPr>
              <a:defRPr sz="1400"/>
            </a:lvl3pPr>
            <a:lvl4pPr>
              <a:defRPr sz="1400"/>
            </a:lvl4pPr>
            <a:lvl5pPr>
              <a:defRPr sz="1400"/>
            </a:lvl5pPr>
          </a:lstStyle>
          <a:p>
            <a:pPr lvl="0"/>
            <a:r>
              <a:rPr lang="en-US" dirty="0"/>
              <a:t>Click to edit Master text styles</a:t>
            </a:r>
          </a:p>
          <a:p>
            <a:pPr lvl="1"/>
            <a:r>
              <a:rPr lang="en-US" dirty="0"/>
              <a:t>Second level</a:t>
            </a:r>
          </a:p>
        </p:txBody>
      </p:sp>
      <p:sp>
        <p:nvSpPr>
          <p:cNvPr id="8" name="Text Placeholder 2">
            <a:extLst>
              <a:ext uri="{FF2B5EF4-FFF2-40B4-BE49-F238E27FC236}">
                <a16:creationId xmlns:a16="http://schemas.microsoft.com/office/drawing/2014/main" id="{8D0B4137-7589-1D5A-3E81-805634842771}"/>
              </a:ext>
            </a:extLst>
          </p:cNvPr>
          <p:cNvSpPr>
            <a:spLocks noGrp="1"/>
          </p:cNvSpPr>
          <p:nvPr>
            <p:ph type="body" sz="quarter" idx="13" hasCustomPrompt="1"/>
          </p:nvPr>
        </p:nvSpPr>
        <p:spPr>
          <a:xfrm>
            <a:off x="542442" y="5596984"/>
            <a:ext cx="10814533" cy="880804"/>
          </a:xfrm>
        </p:spPr>
        <p:txBody>
          <a:bodyPr anchor="b">
            <a:normAutofit/>
          </a:bodyPr>
          <a:lstStyle>
            <a:lvl1pPr marL="0" indent="0">
              <a:spcBef>
                <a:spcPts val="0"/>
              </a:spcBef>
              <a:buNone/>
              <a:defRPr sz="750">
                <a:solidFill>
                  <a:schemeClr val="bg1"/>
                </a:solidFill>
              </a:defRPr>
            </a:lvl1pPr>
          </a:lstStyle>
          <a:p>
            <a:pPr lvl="0"/>
            <a:r>
              <a:rPr lang="en-US"/>
              <a:t>Footnotes</a:t>
            </a:r>
          </a:p>
        </p:txBody>
      </p:sp>
    </p:spTree>
    <p:extLst>
      <p:ext uri="{BB962C8B-B14F-4D97-AF65-F5344CB8AC3E}">
        <p14:creationId xmlns:p14="http://schemas.microsoft.com/office/powerpoint/2010/main" val="1387700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Rectangle">
            <a:extLst>
              <a:ext uri="{FF2B5EF4-FFF2-40B4-BE49-F238E27FC236}">
                <a16:creationId xmlns:a16="http://schemas.microsoft.com/office/drawing/2014/main" id="{B10A4599-C643-AFC6-1837-637D36B57C8B}"/>
              </a:ext>
            </a:extLst>
          </p:cNvPr>
          <p:cNvSpPr/>
          <p:nvPr userDrawn="1"/>
        </p:nvSpPr>
        <p:spPr>
          <a:xfrm>
            <a:off x="0" y="0"/>
            <a:ext cx="1227849" cy="6902450"/>
          </a:xfrm>
          <a:prstGeom prst="rect">
            <a:avLst/>
          </a:prstGeom>
          <a:solidFill>
            <a:schemeClr val="tx1"/>
          </a:solidFill>
          <a:ln w="3175">
            <a:miter lim="400000"/>
          </a:ln>
        </p:spPr>
        <p:txBody>
          <a:bodyPr lIns="25400" tIns="25400" rIns="25400" bIns="25400" anchor="ctr"/>
          <a:lstStyle/>
          <a:p>
            <a:pPr defTabSz="412739">
              <a:defRPr sz="1200">
                <a:solidFill>
                  <a:srgbClr val="FFFFFF"/>
                </a:solidFill>
                <a:latin typeface="Helvetica Neue Medium"/>
                <a:ea typeface="Helvetica Neue Medium"/>
                <a:cs typeface="Helvetica Neue Medium"/>
                <a:sym typeface="Helvetica Neue Medium"/>
              </a:defRPr>
            </a:pPr>
            <a:endParaRPr sz="1600"/>
          </a:p>
        </p:txBody>
      </p:sp>
      <p:sp>
        <p:nvSpPr>
          <p:cNvPr id="9" name="V">
            <a:extLst>
              <a:ext uri="{FF2B5EF4-FFF2-40B4-BE49-F238E27FC236}">
                <a16:creationId xmlns:a16="http://schemas.microsoft.com/office/drawing/2014/main" id="{1AA17623-D9A2-047C-CF04-27DD27F1127D}"/>
              </a:ext>
            </a:extLst>
          </p:cNvPr>
          <p:cNvSpPr/>
          <p:nvPr userDrawn="1"/>
        </p:nvSpPr>
        <p:spPr>
          <a:xfrm>
            <a:off x="187971" y="107479"/>
            <a:ext cx="11855450" cy="6440777"/>
          </a:xfrm>
          <a:prstGeom prst="rect">
            <a:avLst/>
          </a:prstGeom>
          <a:solidFill>
            <a:srgbClr val="FFFFFF"/>
          </a:solidFill>
          <a:ln w="12700">
            <a:solidFill>
              <a:schemeClr val="tx1"/>
            </a:solidFill>
            <a:miter lim="400000"/>
          </a:ln>
          <a:effectLst>
            <a:outerShdw blurRad="38100" dist="12700" dir="5400000" rotWithShape="0">
              <a:srgbClr val="000000">
                <a:alpha val="4008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lstStyle>
            <a:lvl1pPr defTabSz="309562">
              <a:defRPr sz="1200">
                <a:solidFill>
                  <a:srgbClr val="FFFFFF"/>
                </a:solidFill>
                <a:latin typeface="Helvetica Neue Medium"/>
                <a:ea typeface="Helvetica Neue Medium"/>
                <a:cs typeface="Helvetica Neue Medium"/>
                <a:sym typeface="Helvetica Neue Medium"/>
              </a:defRPr>
            </a:lvl1pPr>
          </a:lstStyle>
          <a:p>
            <a:r>
              <a:rPr sz="1600"/>
              <a:t>V</a:t>
            </a:r>
          </a:p>
        </p:txBody>
      </p:sp>
      <p:sp>
        <p:nvSpPr>
          <p:cNvPr id="12" name="EXACT SCIENCES">
            <a:extLst>
              <a:ext uri="{FF2B5EF4-FFF2-40B4-BE49-F238E27FC236}">
                <a16:creationId xmlns:a16="http://schemas.microsoft.com/office/drawing/2014/main" id="{DBB0646F-5E5A-1206-8D29-A418C30036A2}"/>
              </a:ext>
            </a:extLst>
          </p:cNvPr>
          <p:cNvSpPr txBox="1"/>
          <p:nvPr userDrawn="1"/>
        </p:nvSpPr>
        <p:spPr>
          <a:xfrm>
            <a:off x="164635" y="6630877"/>
            <a:ext cx="1224048" cy="174407"/>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lgn="l" defTabSz="171450">
              <a:defRPr sz="600" b="1">
                <a:solidFill>
                  <a:srgbClr val="FFFFFF"/>
                </a:solidFill>
                <a:latin typeface="Arial"/>
                <a:ea typeface="Arial"/>
                <a:cs typeface="Arial"/>
                <a:sym typeface="Arial"/>
              </a:defRPr>
            </a:lvl1pPr>
          </a:lstStyle>
          <a:p>
            <a:r>
              <a:rPr sz="800"/>
              <a:t>EXACT SCIENCES</a:t>
            </a:r>
          </a:p>
        </p:txBody>
      </p:sp>
      <p:sp>
        <p:nvSpPr>
          <p:cNvPr id="14" name="Text Placeholder 18">
            <a:extLst>
              <a:ext uri="{FF2B5EF4-FFF2-40B4-BE49-F238E27FC236}">
                <a16:creationId xmlns:a16="http://schemas.microsoft.com/office/drawing/2014/main" id="{19E48CB0-2922-707B-F844-8ECF15CCBD91}"/>
              </a:ext>
            </a:extLst>
          </p:cNvPr>
          <p:cNvSpPr>
            <a:spLocks noGrp="1"/>
          </p:cNvSpPr>
          <p:nvPr>
            <p:ph type="body" sz="quarter" idx="13"/>
          </p:nvPr>
        </p:nvSpPr>
        <p:spPr>
          <a:xfrm>
            <a:off x="1389063" y="309744"/>
            <a:ext cx="10464800" cy="686160"/>
          </a:xfrm>
        </p:spPr>
        <p:txBody>
          <a:bodyPr>
            <a:noAutofit/>
          </a:bodyPr>
          <a:lstStyle>
            <a:lvl1pPr marL="0" indent="0">
              <a:buNone/>
              <a:defRPr sz="2400" b="1">
                <a:latin typeface="Arial" panose="020B0604020202020204" pitchFamily="34" charset="0"/>
                <a:cs typeface="Arial" panose="020B0604020202020204" pitchFamily="34" charset="0"/>
              </a:defRPr>
            </a:lvl1pPr>
            <a:lvl2pPr>
              <a:defRPr sz="3800" b="1">
                <a:latin typeface="Arial" panose="020B0604020202020204" pitchFamily="34" charset="0"/>
                <a:cs typeface="Arial" panose="020B0604020202020204" pitchFamily="34" charset="0"/>
              </a:defRPr>
            </a:lvl2pPr>
            <a:lvl3pPr>
              <a:defRPr sz="3800" b="1">
                <a:latin typeface="Arial" panose="020B0604020202020204" pitchFamily="34" charset="0"/>
                <a:cs typeface="Arial" panose="020B0604020202020204" pitchFamily="34" charset="0"/>
              </a:defRPr>
            </a:lvl3pPr>
            <a:lvl4pPr>
              <a:defRPr sz="3800" b="1">
                <a:latin typeface="Arial" panose="020B0604020202020204" pitchFamily="34" charset="0"/>
                <a:cs typeface="Arial" panose="020B0604020202020204" pitchFamily="34" charset="0"/>
              </a:defRPr>
            </a:lvl4pPr>
            <a:lvl5pPr>
              <a:defRPr sz="3800" b="1">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3" name="Content Placeholder 2">
            <a:extLst>
              <a:ext uri="{FF2B5EF4-FFF2-40B4-BE49-F238E27FC236}">
                <a16:creationId xmlns:a16="http://schemas.microsoft.com/office/drawing/2014/main" id="{A8DF6870-1B8B-AFB4-B8A6-A3F28FE0013D}"/>
              </a:ext>
            </a:extLst>
          </p:cNvPr>
          <p:cNvSpPr>
            <a:spLocks noGrp="1"/>
          </p:cNvSpPr>
          <p:nvPr>
            <p:ph sz="half" idx="1"/>
          </p:nvPr>
        </p:nvSpPr>
        <p:spPr>
          <a:xfrm>
            <a:off x="1338263" y="1253331"/>
            <a:ext cx="5181600" cy="4351338"/>
          </a:xfrm>
        </p:spPr>
        <p:txBody>
          <a:bodyPr/>
          <a:lstStyle>
            <a:lvl1pPr>
              <a:buClr>
                <a:srgbClr val="E9A10E"/>
              </a:buClr>
              <a:defRPr sz="1800"/>
            </a:lvl1pPr>
            <a:lvl2pPr>
              <a:buClr>
                <a:srgbClr val="E9A10E"/>
              </a:buClr>
              <a:defRPr sz="1600"/>
            </a:lvl2pPr>
            <a:lvl3pPr>
              <a:buClr>
                <a:srgbClr val="E9A10E"/>
              </a:buClr>
              <a:defRPr sz="1400"/>
            </a:lvl3pPr>
            <a:lvl4pPr>
              <a:buClr>
                <a:srgbClr val="E9A10E"/>
              </a:buClr>
              <a:defRPr sz="1400"/>
            </a:lvl4pPr>
            <a:lvl5pPr>
              <a:buClr>
                <a:srgbClr val="E9A10E"/>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297164-C46D-E633-FAC0-40B3DC39EC4B}"/>
              </a:ext>
            </a:extLst>
          </p:cNvPr>
          <p:cNvSpPr>
            <a:spLocks noGrp="1"/>
          </p:cNvSpPr>
          <p:nvPr>
            <p:ph sz="half" idx="2"/>
          </p:nvPr>
        </p:nvSpPr>
        <p:spPr>
          <a:xfrm>
            <a:off x="6672263" y="1253331"/>
            <a:ext cx="5181600" cy="4351338"/>
          </a:xfrm>
        </p:spPr>
        <p:txBody>
          <a:bodyPr/>
          <a:lstStyle>
            <a:lvl1pPr>
              <a:buClr>
                <a:srgbClr val="E9A10E"/>
              </a:buClr>
              <a:defRPr sz="1800"/>
            </a:lvl1pPr>
            <a:lvl2pPr>
              <a:buClr>
                <a:srgbClr val="E9A10E"/>
              </a:buClr>
              <a:defRPr sz="1600"/>
            </a:lvl2pPr>
            <a:lvl3pPr>
              <a:buClr>
                <a:srgbClr val="E9A10E"/>
              </a:buClr>
              <a:defRPr sz="1400"/>
            </a:lvl3pPr>
            <a:lvl4pPr>
              <a:buClr>
                <a:srgbClr val="E9A10E"/>
              </a:buClr>
              <a:defRPr sz="1400"/>
            </a:lvl4pPr>
            <a:lvl5pPr>
              <a:buClr>
                <a:srgbClr val="E9A10E"/>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a:extLst>
              <a:ext uri="{FF2B5EF4-FFF2-40B4-BE49-F238E27FC236}">
                <a16:creationId xmlns:a16="http://schemas.microsoft.com/office/drawing/2014/main" id="{6505BB8B-AE8C-9D71-2661-F0A79C807505}"/>
              </a:ext>
            </a:extLst>
          </p:cNvPr>
          <p:cNvSpPr txBox="1">
            <a:spLocks/>
          </p:cNvSpPr>
          <p:nvPr userDrawn="1"/>
        </p:nvSpPr>
        <p:spPr>
          <a:xfrm>
            <a:off x="11224647" y="6548256"/>
            <a:ext cx="629214" cy="262625"/>
          </a:xfrm>
          <a:prstGeom prst="rect">
            <a:avLst/>
          </a:prstGeom>
        </p:spPr>
        <p:txBody>
          <a:bodyPr vert="horz" lIns="91440" tIns="45720" rIns="0" bIns="45720" rtlCol="0" anchor="b"/>
          <a:lstStyle>
            <a:defPPr>
              <a:defRPr lang="en-US"/>
            </a:defPPr>
            <a:lvl1pPr marL="0" algn="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62F9097-CA13-B64C-BE68-22D50EADD0BB}" type="slidenum">
              <a:rPr lang="en-US" smtClean="0"/>
              <a:pPr/>
              <a:t>‹#›</a:t>
            </a:fld>
            <a:endParaRPr lang="en-US"/>
          </a:p>
        </p:txBody>
      </p:sp>
      <p:sp>
        <p:nvSpPr>
          <p:cNvPr id="6" name="Text Placeholder 2">
            <a:extLst>
              <a:ext uri="{FF2B5EF4-FFF2-40B4-BE49-F238E27FC236}">
                <a16:creationId xmlns:a16="http://schemas.microsoft.com/office/drawing/2014/main" id="{B20D572E-FF19-5F1E-6691-CA098E6AB171}"/>
              </a:ext>
            </a:extLst>
          </p:cNvPr>
          <p:cNvSpPr>
            <a:spLocks noGrp="1"/>
          </p:cNvSpPr>
          <p:nvPr>
            <p:ph type="body" sz="quarter" idx="14" hasCustomPrompt="1"/>
          </p:nvPr>
        </p:nvSpPr>
        <p:spPr>
          <a:xfrm>
            <a:off x="367554" y="5596984"/>
            <a:ext cx="11486307" cy="880804"/>
          </a:xfrm>
        </p:spPr>
        <p:txBody>
          <a:bodyPr anchor="b">
            <a:normAutofit/>
          </a:bodyPr>
          <a:lstStyle>
            <a:lvl1pPr marL="0" indent="0">
              <a:spcBef>
                <a:spcPts val="0"/>
              </a:spcBef>
              <a:buNone/>
              <a:defRPr sz="750">
                <a:solidFill>
                  <a:schemeClr val="bg1">
                    <a:lumMod val="50000"/>
                  </a:schemeClr>
                </a:solidFill>
              </a:defRPr>
            </a:lvl1pPr>
          </a:lstStyle>
          <a:p>
            <a:pPr lvl="0"/>
            <a:r>
              <a:rPr lang="en-US" dirty="0"/>
              <a:t>Footnotes</a:t>
            </a:r>
          </a:p>
        </p:txBody>
      </p:sp>
      <p:sp>
        <p:nvSpPr>
          <p:cNvPr id="11" name="Rectangle">
            <a:extLst>
              <a:ext uri="{FF2B5EF4-FFF2-40B4-BE49-F238E27FC236}">
                <a16:creationId xmlns:a16="http://schemas.microsoft.com/office/drawing/2014/main" id="{B0B1D711-301F-DCCB-14DB-60061C3FC72F}"/>
              </a:ext>
            </a:extLst>
          </p:cNvPr>
          <p:cNvSpPr/>
          <p:nvPr userDrawn="1"/>
        </p:nvSpPr>
        <p:spPr>
          <a:xfrm>
            <a:off x="337818" y="107479"/>
            <a:ext cx="890031" cy="888425"/>
          </a:xfrm>
          <a:prstGeom prst="rect">
            <a:avLst/>
          </a:prstGeom>
          <a:solidFill>
            <a:schemeClr val="tx1"/>
          </a:solidFill>
          <a:ln w="3175">
            <a:noFill/>
            <a:miter lim="400000"/>
          </a:ln>
        </p:spPr>
        <p:txBody>
          <a:bodyPr lIns="25400" tIns="25400" rIns="25400" bIns="25400" anchor="ctr"/>
          <a:lstStyle/>
          <a:p>
            <a:pPr algn="ctr" defTabSz="412739">
              <a:defRPr sz="1200">
                <a:solidFill>
                  <a:srgbClr val="FFFFFF"/>
                </a:solidFill>
                <a:latin typeface="Helvetica Neue Medium"/>
                <a:ea typeface="Helvetica Neue Medium"/>
                <a:cs typeface="Helvetica Neue Medium"/>
                <a:sym typeface="Helvetica Neue Medium"/>
              </a:defRPr>
            </a:pPr>
            <a:endParaRPr sz="4267">
              <a:solidFill>
                <a:srgbClr val="006774"/>
              </a:solidFill>
              <a:latin typeface="+mj-lt"/>
            </a:endParaRPr>
          </a:p>
        </p:txBody>
      </p:sp>
      <p:grpSp>
        <p:nvGrpSpPr>
          <p:cNvPr id="16" name="Group 15">
            <a:extLst>
              <a:ext uri="{FF2B5EF4-FFF2-40B4-BE49-F238E27FC236}">
                <a16:creationId xmlns:a16="http://schemas.microsoft.com/office/drawing/2014/main" id="{F6FA0314-BBD3-6CC1-FD24-8E162DB48B98}"/>
              </a:ext>
            </a:extLst>
          </p:cNvPr>
          <p:cNvGrpSpPr/>
          <p:nvPr userDrawn="1"/>
        </p:nvGrpSpPr>
        <p:grpSpPr>
          <a:xfrm>
            <a:off x="475614" y="220134"/>
            <a:ext cx="602088" cy="663111"/>
            <a:chOff x="3598453" y="905941"/>
            <a:chExt cx="5118263" cy="5637002"/>
          </a:xfrm>
          <a:solidFill>
            <a:schemeClr val="bg1"/>
          </a:solidFill>
        </p:grpSpPr>
        <p:sp>
          <p:nvSpPr>
            <p:cNvPr id="17" name="Freeform 16">
              <a:extLst>
                <a:ext uri="{FF2B5EF4-FFF2-40B4-BE49-F238E27FC236}">
                  <a16:creationId xmlns:a16="http://schemas.microsoft.com/office/drawing/2014/main" id="{448919DE-DE2D-264F-D982-48EBC90A095E}"/>
                </a:ext>
              </a:extLst>
            </p:cNvPr>
            <p:cNvSpPr/>
            <p:nvPr/>
          </p:nvSpPr>
          <p:spPr>
            <a:xfrm>
              <a:off x="3598453" y="905941"/>
              <a:ext cx="4628875" cy="4719538"/>
            </a:xfrm>
            <a:custGeom>
              <a:avLst/>
              <a:gdLst>
                <a:gd name="connsiteX0" fmla="*/ 2613584 w 4628875"/>
                <a:gd name="connsiteY0" fmla="*/ 3131363 h 4719538"/>
                <a:gd name="connsiteX1" fmla="*/ 2613310 w 4628875"/>
                <a:gd name="connsiteY1" fmla="*/ 3131637 h 4719538"/>
                <a:gd name="connsiteX2" fmla="*/ 2581900 w 4628875"/>
                <a:gd name="connsiteY2" fmla="*/ 3164693 h 4719538"/>
                <a:gd name="connsiteX3" fmla="*/ 2613310 w 4628875"/>
                <a:gd name="connsiteY3" fmla="*/ 3131637 h 4719538"/>
                <a:gd name="connsiteX4" fmla="*/ 2613584 w 4628875"/>
                <a:gd name="connsiteY4" fmla="*/ 3131363 h 4719538"/>
                <a:gd name="connsiteX5" fmla="*/ 2329663 w 4628875"/>
                <a:gd name="connsiteY5" fmla="*/ 3738433 h 4719538"/>
                <a:gd name="connsiteX6" fmla="*/ 2329114 w 4628875"/>
                <a:gd name="connsiteY6" fmla="*/ 3744880 h 4719538"/>
                <a:gd name="connsiteX7" fmla="*/ 2329663 w 4628875"/>
                <a:gd name="connsiteY7" fmla="*/ 3738433 h 4719538"/>
                <a:gd name="connsiteX8" fmla="*/ 2334052 w 4628875"/>
                <a:gd name="connsiteY8" fmla="*/ 3698794 h 4719538"/>
                <a:gd name="connsiteX9" fmla="*/ 2334600 w 4628875"/>
                <a:gd name="connsiteY9" fmla="*/ 3694405 h 4719538"/>
                <a:gd name="connsiteX10" fmla="*/ 2334052 w 4628875"/>
                <a:gd name="connsiteY10" fmla="*/ 3698794 h 4719538"/>
                <a:gd name="connsiteX11" fmla="*/ 2553234 w 4628875"/>
                <a:gd name="connsiteY11" fmla="*/ 3197611 h 4719538"/>
                <a:gd name="connsiteX12" fmla="*/ 2561052 w 4628875"/>
                <a:gd name="connsiteY12" fmla="*/ 3188559 h 4719538"/>
                <a:gd name="connsiteX13" fmla="*/ 2553234 w 4628875"/>
                <a:gd name="connsiteY13" fmla="*/ 3197611 h 4719538"/>
                <a:gd name="connsiteX14" fmla="*/ 1976201 w 4628875"/>
                <a:gd name="connsiteY14" fmla="*/ 3830742 h 4719538"/>
                <a:gd name="connsiteX15" fmla="*/ 1976064 w 4628875"/>
                <a:gd name="connsiteY15" fmla="*/ 3826490 h 4719538"/>
                <a:gd name="connsiteX16" fmla="*/ 1993895 w 4628875"/>
                <a:gd name="connsiteY16" fmla="*/ 3609091 h 4719538"/>
                <a:gd name="connsiteX17" fmla="*/ 1057092 w 4628875"/>
                <a:gd name="connsiteY17" fmla="*/ 3609091 h 4719538"/>
                <a:gd name="connsiteX18" fmla="*/ 626410 w 4628875"/>
                <a:gd name="connsiteY18" fmla="*/ 3178409 h 4719538"/>
                <a:gd name="connsiteX19" fmla="*/ 1057092 w 4628875"/>
                <a:gd name="connsiteY19" fmla="*/ 2747726 h 4719538"/>
                <a:gd name="connsiteX20" fmla="*/ 2526624 w 4628875"/>
                <a:gd name="connsiteY20" fmla="*/ 2747726 h 4719538"/>
                <a:gd name="connsiteX21" fmla="*/ 2853888 w 4628875"/>
                <a:gd name="connsiteY21" fmla="*/ 2573670 h 4719538"/>
                <a:gd name="connsiteX22" fmla="*/ 604601 w 4628875"/>
                <a:gd name="connsiteY22" fmla="*/ 2573670 h 4719538"/>
                <a:gd name="connsiteX23" fmla="*/ 173919 w 4628875"/>
                <a:gd name="connsiteY23" fmla="*/ 2142988 h 4719538"/>
                <a:gd name="connsiteX24" fmla="*/ 604601 w 4628875"/>
                <a:gd name="connsiteY24" fmla="*/ 1712306 h 4719538"/>
                <a:gd name="connsiteX25" fmla="*/ 3415010 w 4628875"/>
                <a:gd name="connsiteY25" fmla="*/ 1712306 h 4719538"/>
                <a:gd name="connsiteX26" fmla="*/ 3501969 w 4628875"/>
                <a:gd name="connsiteY26" fmla="*/ 1625346 h 4719538"/>
                <a:gd name="connsiteX27" fmla="*/ 3415147 w 4628875"/>
                <a:gd name="connsiteY27" fmla="*/ 1538249 h 4719538"/>
                <a:gd name="connsiteX28" fmla="*/ 1370366 w 4628875"/>
                <a:gd name="connsiteY28" fmla="*/ 1538249 h 4719538"/>
                <a:gd name="connsiteX29" fmla="*/ 939683 w 4628875"/>
                <a:gd name="connsiteY29" fmla="*/ 1107567 h 4719538"/>
                <a:gd name="connsiteX30" fmla="*/ 1370366 w 4628875"/>
                <a:gd name="connsiteY30" fmla="*/ 676885 h 4719538"/>
                <a:gd name="connsiteX31" fmla="*/ 2442271 w 4628875"/>
                <a:gd name="connsiteY31" fmla="*/ 676885 h 4719538"/>
                <a:gd name="connsiteX32" fmla="*/ 2927680 w 4628875"/>
                <a:gd name="connsiteY32" fmla="*/ 197099 h 4719538"/>
                <a:gd name="connsiteX33" fmla="*/ 2929463 w 4628875"/>
                <a:gd name="connsiteY33" fmla="*/ 88468 h 4719538"/>
                <a:gd name="connsiteX34" fmla="*/ 2843876 w 4628875"/>
                <a:gd name="connsiteY34" fmla="*/ 0 h 4719538"/>
                <a:gd name="connsiteX35" fmla="*/ 2842367 w 4628875"/>
                <a:gd name="connsiteY35" fmla="*/ 0 h 4719538"/>
                <a:gd name="connsiteX36" fmla="*/ 2755407 w 4628875"/>
                <a:gd name="connsiteY36" fmla="*/ 85588 h 4719538"/>
                <a:gd name="connsiteX37" fmla="*/ 2442134 w 4628875"/>
                <a:gd name="connsiteY37" fmla="*/ 502966 h 4719538"/>
                <a:gd name="connsiteX38" fmla="*/ 1370228 w 4628875"/>
                <a:gd name="connsiteY38" fmla="*/ 502966 h 4719538"/>
                <a:gd name="connsiteX39" fmla="*/ 765490 w 4628875"/>
                <a:gd name="connsiteY39" fmla="*/ 1107704 h 4719538"/>
                <a:gd name="connsiteX40" fmla="*/ 946404 w 4628875"/>
                <a:gd name="connsiteY40" fmla="*/ 1538387 h 4719538"/>
                <a:gd name="connsiteX41" fmla="*/ 604739 w 4628875"/>
                <a:gd name="connsiteY41" fmla="*/ 1538387 h 4719538"/>
                <a:gd name="connsiteX42" fmla="*/ 0 w 4628875"/>
                <a:gd name="connsiteY42" fmla="*/ 2143125 h 4719538"/>
                <a:gd name="connsiteX43" fmla="*/ 604739 w 4628875"/>
                <a:gd name="connsiteY43" fmla="*/ 2747863 h 4719538"/>
                <a:gd name="connsiteX44" fmla="*/ 633405 w 4628875"/>
                <a:gd name="connsiteY44" fmla="*/ 2747863 h 4719538"/>
                <a:gd name="connsiteX45" fmla="*/ 452491 w 4628875"/>
                <a:gd name="connsiteY45" fmla="*/ 3178546 h 4719538"/>
                <a:gd name="connsiteX46" fmla="*/ 1057229 w 4628875"/>
                <a:gd name="connsiteY46" fmla="*/ 3783284 h 4719538"/>
                <a:gd name="connsiteX47" fmla="*/ 1658127 w 4628875"/>
                <a:gd name="connsiteY47" fmla="*/ 3783284 h 4719538"/>
                <a:gd name="connsiteX48" fmla="*/ 1549359 w 4628875"/>
                <a:gd name="connsiteY48" fmla="*/ 3872301 h 4719538"/>
                <a:gd name="connsiteX49" fmla="*/ 1335801 w 4628875"/>
                <a:gd name="connsiteY49" fmla="*/ 4617492 h 4719538"/>
                <a:gd name="connsiteX50" fmla="*/ 1422761 w 4628875"/>
                <a:gd name="connsiteY50" fmla="*/ 4704451 h 4719538"/>
                <a:gd name="connsiteX51" fmla="*/ 1509720 w 4628875"/>
                <a:gd name="connsiteY51" fmla="*/ 4617492 h 4719538"/>
                <a:gd name="connsiteX52" fmla="*/ 1672666 w 4628875"/>
                <a:gd name="connsiteY52" fmla="*/ 3995059 h 4719538"/>
                <a:gd name="connsiteX53" fmla="*/ 1976201 w 4628875"/>
                <a:gd name="connsiteY53" fmla="*/ 3830742 h 4719538"/>
                <a:gd name="connsiteX54" fmla="*/ 2527859 w 4628875"/>
                <a:gd name="connsiteY54" fmla="*/ 3229432 h 4719538"/>
                <a:gd name="connsiteX55" fmla="*/ 2526762 w 4628875"/>
                <a:gd name="connsiteY55" fmla="*/ 3230804 h 4719538"/>
                <a:gd name="connsiteX56" fmla="*/ 2527859 w 4628875"/>
                <a:gd name="connsiteY56" fmla="*/ 3229432 h 4719538"/>
                <a:gd name="connsiteX57" fmla="*/ 2341184 w 4628875"/>
                <a:gd name="connsiteY57" fmla="*/ 3651611 h 4719538"/>
                <a:gd name="connsiteX58" fmla="*/ 2340910 w 4628875"/>
                <a:gd name="connsiteY58" fmla="*/ 3652982 h 4719538"/>
                <a:gd name="connsiteX59" fmla="*/ 2341184 w 4628875"/>
                <a:gd name="connsiteY59" fmla="*/ 3651611 h 4719538"/>
                <a:gd name="connsiteX60" fmla="*/ 3502106 w 4628875"/>
                <a:gd name="connsiteY60" fmla="*/ 3696051 h 4719538"/>
                <a:gd name="connsiteX61" fmla="*/ 3415147 w 4628875"/>
                <a:gd name="connsiteY61" fmla="*/ 3609091 h 4719538"/>
                <a:gd name="connsiteX62" fmla="*/ 2474229 w 4628875"/>
                <a:gd name="connsiteY62" fmla="*/ 3609091 h 4719538"/>
                <a:gd name="connsiteX63" fmla="*/ 2447620 w 4628875"/>
                <a:gd name="connsiteY63" fmla="*/ 3783147 h 4719538"/>
                <a:gd name="connsiteX64" fmla="*/ 3415147 w 4628875"/>
                <a:gd name="connsiteY64" fmla="*/ 3783147 h 4719538"/>
                <a:gd name="connsiteX65" fmla="*/ 3502106 w 4628875"/>
                <a:gd name="connsiteY65" fmla="*/ 3696051 h 4719538"/>
                <a:gd name="connsiteX66" fmla="*/ 4024137 w 4628875"/>
                <a:gd name="connsiteY66" fmla="*/ 2056028 h 4719538"/>
                <a:gd name="connsiteX67" fmla="*/ 3821415 w 4628875"/>
                <a:gd name="connsiteY67" fmla="*/ 2056028 h 4719538"/>
                <a:gd name="connsiteX68" fmla="*/ 4002329 w 4628875"/>
                <a:gd name="connsiteY68" fmla="*/ 1625346 h 4719538"/>
                <a:gd name="connsiteX69" fmla="*/ 3397590 w 4628875"/>
                <a:gd name="connsiteY69" fmla="*/ 1020608 h 4719538"/>
                <a:gd name="connsiteX70" fmla="*/ 3045638 w 4628875"/>
                <a:gd name="connsiteY70" fmla="*/ 1020608 h 4719538"/>
                <a:gd name="connsiteX71" fmla="*/ 3256041 w 4628875"/>
                <a:gd name="connsiteY71" fmla="*/ 803072 h 4719538"/>
                <a:gd name="connsiteX72" fmla="*/ 3388949 w 4628875"/>
                <a:gd name="connsiteY72" fmla="*/ 116997 h 4719538"/>
                <a:gd name="connsiteX73" fmla="*/ 3301990 w 4628875"/>
                <a:gd name="connsiteY73" fmla="*/ 30038 h 4719538"/>
                <a:gd name="connsiteX74" fmla="*/ 3215031 w 4628875"/>
                <a:gd name="connsiteY74" fmla="*/ 116997 h 4719538"/>
                <a:gd name="connsiteX75" fmla="*/ 3107771 w 4628875"/>
                <a:gd name="connsiteY75" fmla="*/ 712135 h 4719538"/>
                <a:gd name="connsiteX76" fmla="*/ 2340498 w 4628875"/>
                <a:gd name="connsiteY76" fmla="*/ 1020745 h 4719538"/>
                <a:gd name="connsiteX77" fmla="*/ 1352946 w 4628875"/>
                <a:gd name="connsiteY77" fmla="*/ 1020745 h 4719538"/>
                <a:gd name="connsiteX78" fmla="*/ 1265987 w 4628875"/>
                <a:gd name="connsiteY78" fmla="*/ 1107704 h 4719538"/>
                <a:gd name="connsiteX79" fmla="*/ 1352946 w 4628875"/>
                <a:gd name="connsiteY79" fmla="*/ 1194664 h 4719538"/>
                <a:gd name="connsiteX80" fmla="*/ 3397728 w 4628875"/>
                <a:gd name="connsiteY80" fmla="*/ 1194664 h 4719538"/>
                <a:gd name="connsiteX81" fmla="*/ 3828410 w 4628875"/>
                <a:gd name="connsiteY81" fmla="*/ 1625346 h 4719538"/>
                <a:gd name="connsiteX82" fmla="*/ 3397728 w 4628875"/>
                <a:gd name="connsiteY82" fmla="*/ 2056028 h 4719538"/>
                <a:gd name="connsiteX83" fmla="*/ 587319 w 4628875"/>
                <a:gd name="connsiteY83" fmla="*/ 2056028 h 4719538"/>
                <a:gd name="connsiteX84" fmla="*/ 500360 w 4628875"/>
                <a:gd name="connsiteY84" fmla="*/ 2142988 h 4719538"/>
                <a:gd name="connsiteX85" fmla="*/ 587319 w 4628875"/>
                <a:gd name="connsiteY85" fmla="*/ 2229947 h 4719538"/>
                <a:gd name="connsiteX86" fmla="*/ 4024137 w 4628875"/>
                <a:gd name="connsiteY86" fmla="*/ 2229947 h 4719538"/>
                <a:gd name="connsiteX87" fmla="*/ 4454820 w 4628875"/>
                <a:gd name="connsiteY87" fmla="*/ 2660630 h 4719538"/>
                <a:gd name="connsiteX88" fmla="*/ 4325478 w 4628875"/>
                <a:gd name="connsiteY88" fmla="*/ 2968005 h 4719538"/>
                <a:gd name="connsiteX89" fmla="*/ 4429720 w 4628875"/>
                <a:gd name="connsiteY89" fmla="*/ 3108869 h 4719538"/>
                <a:gd name="connsiteX90" fmla="*/ 4628876 w 4628875"/>
                <a:gd name="connsiteY90" fmla="*/ 2660767 h 4719538"/>
                <a:gd name="connsiteX91" fmla="*/ 4024137 w 4628875"/>
                <a:gd name="connsiteY91" fmla="*/ 2056028 h 4719538"/>
                <a:gd name="connsiteX92" fmla="*/ 1903644 w 4628875"/>
                <a:gd name="connsiteY92" fmla="*/ 4245651 h 4719538"/>
                <a:gd name="connsiteX93" fmla="*/ 1798991 w 4628875"/>
                <a:gd name="connsiteY93" fmla="*/ 4628053 h 4719538"/>
                <a:gd name="connsiteX94" fmla="*/ 1885950 w 4628875"/>
                <a:gd name="connsiteY94" fmla="*/ 4719539 h 4719538"/>
                <a:gd name="connsiteX95" fmla="*/ 1972910 w 4628875"/>
                <a:gd name="connsiteY95" fmla="*/ 4632579 h 4719538"/>
                <a:gd name="connsiteX96" fmla="*/ 1972910 w 4628875"/>
                <a:gd name="connsiteY96" fmla="*/ 4628053 h 4719538"/>
                <a:gd name="connsiteX97" fmla="*/ 2025990 w 4628875"/>
                <a:gd name="connsiteY97" fmla="*/ 4369506 h 4719538"/>
                <a:gd name="connsiteX98" fmla="*/ 2076740 w 4628875"/>
                <a:gd name="connsiteY98" fmla="*/ 4336176 h 4719538"/>
                <a:gd name="connsiteX99" fmla="*/ 2021053 w 4628875"/>
                <a:gd name="connsiteY99" fmla="*/ 4170350 h 4719538"/>
                <a:gd name="connsiteX100" fmla="*/ 1903644 w 4628875"/>
                <a:gd name="connsiteY100" fmla="*/ 4245651 h 4719538"/>
                <a:gd name="connsiteX101" fmla="*/ 2656378 w 4628875"/>
                <a:gd name="connsiteY101" fmla="*/ 3091449 h 4719538"/>
                <a:gd name="connsiteX102" fmla="*/ 2656378 w 4628875"/>
                <a:gd name="connsiteY102" fmla="*/ 3091449 h 4719538"/>
                <a:gd name="connsiteX103" fmla="*/ 2656378 w 4628875"/>
                <a:gd name="connsiteY103" fmla="*/ 3091449 h 4719538"/>
                <a:gd name="connsiteX104" fmla="*/ 2656378 w 4628875"/>
                <a:gd name="connsiteY104" fmla="*/ 3091449 h 4719538"/>
                <a:gd name="connsiteX105" fmla="*/ 952713 w 4628875"/>
                <a:gd name="connsiteY105" fmla="*/ 3178409 h 4719538"/>
                <a:gd name="connsiteX106" fmla="*/ 1039673 w 4628875"/>
                <a:gd name="connsiteY106" fmla="*/ 3265368 h 4719538"/>
                <a:gd name="connsiteX107" fmla="*/ 2099371 w 4628875"/>
                <a:gd name="connsiteY107" fmla="*/ 3265368 h 4719538"/>
                <a:gd name="connsiteX108" fmla="*/ 2196755 w 4628875"/>
                <a:gd name="connsiteY108" fmla="*/ 3091312 h 4719538"/>
                <a:gd name="connsiteX109" fmla="*/ 1039536 w 4628875"/>
                <a:gd name="connsiteY109" fmla="*/ 3091312 h 4719538"/>
                <a:gd name="connsiteX110" fmla="*/ 952713 w 4628875"/>
                <a:gd name="connsiteY110" fmla="*/ 3178409 h 4719538"/>
                <a:gd name="connsiteX111" fmla="*/ 4109588 w 4628875"/>
                <a:gd name="connsiteY111" fmla="*/ 3259196 h 4719538"/>
                <a:gd name="connsiteX112" fmla="*/ 4109588 w 4628875"/>
                <a:gd name="connsiteY112" fmla="*/ 3259196 h 4719538"/>
                <a:gd name="connsiteX113" fmla="*/ 4109588 w 4628875"/>
                <a:gd name="connsiteY113" fmla="*/ 3259196 h 4719538"/>
                <a:gd name="connsiteX114" fmla="*/ 3959124 w 4628875"/>
                <a:gd name="connsiteY114" fmla="*/ 3091312 h 4719538"/>
                <a:gd name="connsiteX115" fmla="*/ 3959124 w 4628875"/>
                <a:gd name="connsiteY115" fmla="*/ 3091312 h 4719538"/>
                <a:gd name="connsiteX116" fmla="*/ 3959124 w 4628875"/>
                <a:gd name="connsiteY116" fmla="*/ 3091312 h 4719538"/>
                <a:gd name="connsiteX117" fmla="*/ 3959124 w 4628875"/>
                <a:gd name="connsiteY117" fmla="*/ 3091312 h 4719538"/>
                <a:gd name="connsiteX118" fmla="*/ 4002466 w 4628875"/>
                <a:gd name="connsiteY118" fmla="*/ 3696051 h 4719538"/>
                <a:gd name="connsiteX119" fmla="*/ 3821552 w 4628875"/>
                <a:gd name="connsiteY119" fmla="*/ 3265368 h 4719538"/>
                <a:gd name="connsiteX120" fmla="*/ 3961044 w 4628875"/>
                <a:gd name="connsiteY120" fmla="*/ 3265368 h 4719538"/>
                <a:gd name="connsiteX121" fmla="*/ 3756813 w 4628875"/>
                <a:gd name="connsiteY121" fmla="*/ 3091312 h 4719538"/>
                <a:gd name="connsiteX122" fmla="*/ 2858277 w 4628875"/>
                <a:gd name="connsiteY122" fmla="*/ 3091312 h 4719538"/>
                <a:gd name="connsiteX123" fmla="*/ 2698760 w 4628875"/>
                <a:gd name="connsiteY123" fmla="*/ 3217225 h 4719538"/>
                <a:gd name="connsiteX124" fmla="*/ 2654458 w 4628875"/>
                <a:gd name="connsiteY124" fmla="*/ 3265368 h 4719538"/>
                <a:gd name="connsiteX125" fmla="*/ 3397728 w 4628875"/>
                <a:gd name="connsiteY125" fmla="*/ 3265368 h 4719538"/>
                <a:gd name="connsiteX126" fmla="*/ 3828410 w 4628875"/>
                <a:gd name="connsiteY126" fmla="*/ 3696051 h 4719538"/>
                <a:gd name="connsiteX127" fmla="*/ 3397728 w 4628875"/>
                <a:gd name="connsiteY127" fmla="*/ 4126733 h 4719538"/>
                <a:gd name="connsiteX128" fmla="*/ 2500290 w 4628875"/>
                <a:gd name="connsiteY128" fmla="*/ 4126733 h 4719538"/>
                <a:gd name="connsiteX129" fmla="*/ 2588621 w 4628875"/>
                <a:gd name="connsiteY129" fmla="*/ 4300789 h 4719538"/>
                <a:gd name="connsiteX130" fmla="*/ 3397728 w 4628875"/>
                <a:gd name="connsiteY130" fmla="*/ 4300789 h 4719538"/>
                <a:gd name="connsiteX131" fmla="*/ 4002466 w 4628875"/>
                <a:gd name="connsiteY131" fmla="*/ 3696051 h 4719538"/>
                <a:gd name="connsiteX132" fmla="*/ 4041557 w 4628875"/>
                <a:gd name="connsiteY132" fmla="*/ 2573670 h 4719538"/>
                <a:gd name="connsiteX133" fmla="*/ 3761476 w 4628875"/>
                <a:gd name="connsiteY133" fmla="*/ 2573670 h 4719538"/>
                <a:gd name="connsiteX134" fmla="*/ 4077356 w 4628875"/>
                <a:gd name="connsiteY134" fmla="*/ 2739771 h 4719538"/>
                <a:gd name="connsiteX135" fmla="*/ 4128516 w 4628875"/>
                <a:gd name="connsiteY135" fmla="*/ 2660630 h 4719538"/>
                <a:gd name="connsiteX136" fmla="*/ 4041557 w 4628875"/>
                <a:gd name="connsiteY136" fmla="*/ 2573670 h 4719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Lst>
              <a:rect l="l" t="t" r="r" b="b"/>
              <a:pathLst>
                <a:path w="4628875" h="4719538">
                  <a:moveTo>
                    <a:pt x="2613584" y="3131363"/>
                  </a:moveTo>
                  <a:lnTo>
                    <a:pt x="2613310" y="3131637"/>
                  </a:lnTo>
                  <a:cubicBezTo>
                    <a:pt x="2602474" y="3142473"/>
                    <a:pt x="2592050" y="3153446"/>
                    <a:pt x="2581900" y="3164693"/>
                  </a:cubicBezTo>
                  <a:cubicBezTo>
                    <a:pt x="2592050" y="3153446"/>
                    <a:pt x="2602611" y="3142473"/>
                    <a:pt x="2613310" y="3131637"/>
                  </a:cubicBezTo>
                  <a:lnTo>
                    <a:pt x="2613584" y="3131363"/>
                  </a:lnTo>
                  <a:moveTo>
                    <a:pt x="2329663" y="3738433"/>
                  </a:moveTo>
                  <a:cubicBezTo>
                    <a:pt x="2329526" y="3740628"/>
                    <a:pt x="2329388" y="3742822"/>
                    <a:pt x="2329114" y="3744880"/>
                  </a:cubicBezTo>
                  <a:cubicBezTo>
                    <a:pt x="2329251" y="3742685"/>
                    <a:pt x="2329388" y="3740491"/>
                    <a:pt x="2329663" y="3738433"/>
                  </a:cubicBezTo>
                  <a:moveTo>
                    <a:pt x="2334052" y="3698794"/>
                  </a:moveTo>
                  <a:cubicBezTo>
                    <a:pt x="2334189" y="3697285"/>
                    <a:pt x="2334326" y="3695914"/>
                    <a:pt x="2334600" y="3694405"/>
                  </a:cubicBezTo>
                  <a:cubicBezTo>
                    <a:pt x="2334326" y="3695914"/>
                    <a:pt x="2334189" y="3697285"/>
                    <a:pt x="2334052" y="3698794"/>
                  </a:cubicBezTo>
                  <a:moveTo>
                    <a:pt x="2553234" y="3197611"/>
                  </a:moveTo>
                  <a:cubicBezTo>
                    <a:pt x="2555840" y="3194594"/>
                    <a:pt x="2558446" y="3191576"/>
                    <a:pt x="2561052" y="3188559"/>
                  </a:cubicBezTo>
                  <a:cubicBezTo>
                    <a:pt x="2558583" y="3191576"/>
                    <a:pt x="2555840" y="3194457"/>
                    <a:pt x="2553234" y="3197611"/>
                  </a:cubicBezTo>
                  <a:moveTo>
                    <a:pt x="1976201" y="3830742"/>
                  </a:moveTo>
                  <a:cubicBezTo>
                    <a:pt x="1976201" y="3829233"/>
                    <a:pt x="1976064" y="3827861"/>
                    <a:pt x="1976064" y="3826490"/>
                  </a:cubicBezTo>
                  <a:cubicBezTo>
                    <a:pt x="1976064" y="3752972"/>
                    <a:pt x="1982373" y="3680277"/>
                    <a:pt x="1993895" y="3609091"/>
                  </a:cubicBezTo>
                  <a:lnTo>
                    <a:pt x="1057092" y="3609091"/>
                  </a:lnTo>
                  <a:cubicBezTo>
                    <a:pt x="819668" y="3609091"/>
                    <a:pt x="626410" y="3415833"/>
                    <a:pt x="626410" y="3178409"/>
                  </a:cubicBezTo>
                  <a:cubicBezTo>
                    <a:pt x="626410" y="2940985"/>
                    <a:pt x="819668" y="2747726"/>
                    <a:pt x="1057092" y="2747726"/>
                  </a:cubicBezTo>
                  <a:lnTo>
                    <a:pt x="2526624" y="2747726"/>
                  </a:lnTo>
                  <a:cubicBezTo>
                    <a:pt x="2627711" y="2674209"/>
                    <a:pt x="2737577" y="2615779"/>
                    <a:pt x="2853888" y="2573670"/>
                  </a:cubicBezTo>
                  <a:cubicBezTo>
                    <a:pt x="2771867" y="2573670"/>
                    <a:pt x="709803" y="2573670"/>
                    <a:pt x="604601" y="2573670"/>
                  </a:cubicBezTo>
                  <a:cubicBezTo>
                    <a:pt x="367177" y="2573670"/>
                    <a:pt x="173919" y="2380412"/>
                    <a:pt x="173919" y="2142988"/>
                  </a:cubicBezTo>
                  <a:cubicBezTo>
                    <a:pt x="173919" y="1905564"/>
                    <a:pt x="367177" y="1712306"/>
                    <a:pt x="604601" y="1712306"/>
                  </a:cubicBezTo>
                  <a:cubicBezTo>
                    <a:pt x="721462" y="1712306"/>
                    <a:pt x="3297875" y="1712306"/>
                    <a:pt x="3415010" y="1712306"/>
                  </a:cubicBezTo>
                  <a:cubicBezTo>
                    <a:pt x="3463016" y="1712306"/>
                    <a:pt x="3501969" y="1673352"/>
                    <a:pt x="3501969" y="1625346"/>
                  </a:cubicBezTo>
                  <a:cubicBezTo>
                    <a:pt x="3501969" y="1577340"/>
                    <a:pt x="3463153" y="1538249"/>
                    <a:pt x="3415147" y="1538249"/>
                  </a:cubicBezTo>
                  <a:lnTo>
                    <a:pt x="1370366" y="1538249"/>
                  </a:lnTo>
                  <a:cubicBezTo>
                    <a:pt x="1132942" y="1538249"/>
                    <a:pt x="939683" y="1344991"/>
                    <a:pt x="939683" y="1107567"/>
                  </a:cubicBezTo>
                  <a:cubicBezTo>
                    <a:pt x="939683" y="870143"/>
                    <a:pt x="1132942" y="676885"/>
                    <a:pt x="1370366" y="676885"/>
                  </a:cubicBezTo>
                  <a:lnTo>
                    <a:pt x="2442271" y="676885"/>
                  </a:lnTo>
                  <a:cubicBezTo>
                    <a:pt x="2755270" y="676885"/>
                    <a:pt x="2927680" y="505983"/>
                    <a:pt x="2927680" y="197099"/>
                  </a:cubicBezTo>
                  <a:lnTo>
                    <a:pt x="2929463" y="88468"/>
                  </a:lnTo>
                  <a:cubicBezTo>
                    <a:pt x="2930286" y="40462"/>
                    <a:pt x="2892019" y="823"/>
                    <a:pt x="2843876" y="0"/>
                  </a:cubicBezTo>
                  <a:cubicBezTo>
                    <a:pt x="2843327" y="0"/>
                    <a:pt x="2842916" y="0"/>
                    <a:pt x="2842367" y="0"/>
                  </a:cubicBezTo>
                  <a:cubicBezTo>
                    <a:pt x="2795047" y="0"/>
                    <a:pt x="2756230" y="37993"/>
                    <a:pt x="2755407" y="85588"/>
                  </a:cubicBezTo>
                  <a:cubicBezTo>
                    <a:pt x="2752390" y="271028"/>
                    <a:pt x="2777216" y="502966"/>
                    <a:pt x="2442134" y="502966"/>
                  </a:cubicBezTo>
                  <a:lnTo>
                    <a:pt x="1370228" y="502966"/>
                  </a:lnTo>
                  <a:cubicBezTo>
                    <a:pt x="1036793" y="502966"/>
                    <a:pt x="765490" y="774268"/>
                    <a:pt x="765490" y="1107704"/>
                  </a:cubicBezTo>
                  <a:cubicBezTo>
                    <a:pt x="765490" y="1276137"/>
                    <a:pt x="834893" y="1428659"/>
                    <a:pt x="946404" y="1538387"/>
                  </a:cubicBezTo>
                  <a:lnTo>
                    <a:pt x="604739" y="1538387"/>
                  </a:lnTo>
                  <a:cubicBezTo>
                    <a:pt x="271303" y="1538387"/>
                    <a:pt x="0" y="1809689"/>
                    <a:pt x="0" y="2143125"/>
                  </a:cubicBezTo>
                  <a:cubicBezTo>
                    <a:pt x="0" y="2476561"/>
                    <a:pt x="271303" y="2747863"/>
                    <a:pt x="604739" y="2747863"/>
                  </a:cubicBezTo>
                  <a:lnTo>
                    <a:pt x="633405" y="2747863"/>
                  </a:lnTo>
                  <a:cubicBezTo>
                    <a:pt x="521894" y="2857591"/>
                    <a:pt x="452491" y="3010114"/>
                    <a:pt x="452491" y="3178546"/>
                  </a:cubicBezTo>
                  <a:cubicBezTo>
                    <a:pt x="452491" y="3511982"/>
                    <a:pt x="723793" y="3783284"/>
                    <a:pt x="1057229" y="3783284"/>
                  </a:cubicBezTo>
                  <a:lnTo>
                    <a:pt x="1658127" y="3783284"/>
                  </a:lnTo>
                  <a:cubicBezTo>
                    <a:pt x="1618214" y="3809893"/>
                    <a:pt x="1581866" y="3839520"/>
                    <a:pt x="1549359" y="3872301"/>
                  </a:cubicBezTo>
                  <a:cubicBezTo>
                    <a:pt x="1340328" y="4082430"/>
                    <a:pt x="1336350" y="4333159"/>
                    <a:pt x="1335801" y="4617492"/>
                  </a:cubicBezTo>
                  <a:cubicBezTo>
                    <a:pt x="1335801" y="4665498"/>
                    <a:pt x="1374755" y="4704451"/>
                    <a:pt x="1422761" y="4704451"/>
                  </a:cubicBezTo>
                  <a:cubicBezTo>
                    <a:pt x="1470767" y="4704451"/>
                    <a:pt x="1509720" y="4665498"/>
                    <a:pt x="1509720" y="4617492"/>
                  </a:cubicBezTo>
                  <a:cubicBezTo>
                    <a:pt x="1510132" y="4434932"/>
                    <a:pt x="1491752" y="4176934"/>
                    <a:pt x="1672666" y="3995059"/>
                  </a:cubicBezTo>
                  <a:cubicBezTo>
                    <a:pt x="1746321" y="3920719"/>
                    <a:pt x="1848094" y="3865992"/>
                    <a:pt x="1976201" y="3830742"/>
                  </a:cubicBezTo>
                  <a:moveTo>
                    <a:pt x="2527859" y="3229432"/>
                  </a:moveTo>
                  <a:cubicBezTo>
                    <a:pt x="2527585" y="3229844"/>
                    <a:pt x="2527173" y="3230255"/>
                    <a:pt x="2526762" y="3230804"/>
                  </a:cubicBezTo>
                  <a:cubicBezTo>
                    <a:pt x="2527173" y="3230255"/>
                    <a:pt x="2527585" y="3229844"/>
                    <a:pt x="2527859" y="3229432"/>
                  </a:cubicBezTo>
                  <a:moveTo>
                    <a:pt x="2341184" y="3651611"/>
                  </a:moveTo>
                  <a:cubicBezTo>
                    <a:pt x="2341047" y="3652022"/>
                    <a:pt x="2341047" y="3652434"/>
                    <a:pt x="2340910" y="3652982"/>
                  </a:cubicBezTo>
                  <a:cubicBezTo>
                    <a:pt x="2341047" y="3652434"/>
                    <a:pt x="2341184" y="3652022"/>
                    <a:pt x="2341184" y="3651611"/>
                  </a:cubicBezTo>
                  <a:moveTo>
                    <a:pt x="3502106" y="3696051"/>
                  </a:moveTo>
                  <a:cubicBezTo>
                    <a:pt x="3502106" y="3648045"/>
                    <a:pt x="3463153" y="3609091"/>
                    <a:pt x="3415147" y="3609091"/>
                  </a:cubicBezTo>
                  <a:lnTo>
                    <a:pt x="2474229" y="3609091"/>
                  </a:lnTo>
                  <a:cubicBezTo>
                    <a:pt x="2459553" y="3665601"/>
                    <a:pt x="2450638" y="3723757"/>
                    <a:pt x="2447620" y="3783147"/>
                  </a:cubicBezTo>
                  <a:lnTo>
                    <a:pt x="3415147" y="3783147"/>
                  </a:lnTo>
                  <a:cubicBezTo>
                    <a:pt x="3463153" y="3783147"/>
                    <a:pt x="3502106" y="3744194"/>
                    <a:pt x="3502106" y="3696051"/>
                  </a:cubicBezTo>
                  <a:moveTo>
                    <a:pt x="4024137" y="2056028"/>
                  </a:moveTo>
                  <a:lnTo>
                    <a:pt x="3821415" y="2056028"/>
                  </a:lnTo>
                  <a:cubicBezTo>
                    <a:pt x="3932926" y="1946300"/>
                    <a:pt x="4002329" y="1793779"/>
                    <a:pt x="4002329" y="1625346"/>
                  </a:cubicBezTo>
                  <a:cubicBezTo>
                    <a:pt x="4002329" y="1291910"/>
                    <a:pt x="3731027" y="1020608"/>
                    <a:pt x="3397590" y="1020608"/>
                  </a:cubicBezTo>
                  <a:lnTo>
                    <a:pt x="3045638" y="1020608"/>
                  </a:lnTo>
                  <a:cubicBezTo>
                    <a:pt x="3132049" y="962452"/>
                    <a:pt x="3202549" y="890031"/>
                    <a:pt x="3256041" y="803072"/>
                  </a:cubicBezTo>
                  <a:cubicBezTo>
                    <a:pt x="3395533" y="575523"/>
                    <a:pt x="3388949" y="303672"/>
                    <a:pt x="3388949" y="116997"/>
                  </a:cubicBezTo>
                  <a:cubicBezTo>
                    <a:pt x="3388949" y="68991"/>
                    <a:pt x="3349996" y="30038"/>
                    <a:pt x="3301990" y="30038"/>
                  </a:cubicBezTo>
                  <a:cubicBezTo>
                    <a:pt x="3253984" y="30038"/>
                    <a:pt x="3215031" y="68991"/>
                    <a:pt x="3215031" y="116997"/>
                  </a:cubicBezTo>
                  <a:cubicBezTo>
                    <a:pt x="3215031" y="293797"/>
                    <a:pt x="3221066" y="527380"/>
                    <a:pt x="3107771" y="712135"/>
                  </a:cubicBezTo>
                  <a:cubicBezTo>
                    <a:pt x="2980487" y="919795"/>
                    <a:pt x="2729484" y="1020745"/>
                    <a:pt x="2340498" y="1020745"/>
                  </a:cubicBezTo>
                  <a:lnTo>
                    <a:pt x="1352946" y="1020745"/>
                  </a:lnTo>
                  <a:cubicBezTo>
                    <a:pt x="1304940" y="1020745"/>
                    <a:pt x="1265987" y="1059698"/>
                    <a:pt x="1265987" y="1107704"/>
                  </a:cubicBezTo>
                  <a:cubicBezTo>
                    <a:pt x="1265987" y="1155710"/>
                    <a:pt x="1304940" y="1194664"/>
                    <a:pt x="1352946" y="1194664"/>
                  </a:cubicBezTo>
                  <a:lnTo>
                    <a:pt x="3397728" y="1194664"/>
                  </a:lnTo>
                  <a:cubicBezTo>
                    <a:pt x="3635152" y="1194664"/>
                    <a:pt x="3828410" y="1387922"/>
                    <a:pt x="3828410" y="1625346"/>
                  </a:cubicBezTo>
                  <a:cubicBezTo>
                    <a:pt x="3828410" y="1862770"/>
                    <a:pt x="3635152" y="2056028"/>
                    <a:pt x="3397728" y="2056028"/>
                  </a:cubicBezTo>
                  <a:lnTo>
                    <a:pt x="587319" y="2056028"/>
                  </a:lnTo>
                  <a:cubicBezTo>
                    <a:pt x="539313" y="2056028"/>
                    <a:pt x="500360" y="2094982"/>
                    <a:pt x="500360" y="2142988"/>
                  </a:cubicBezTo>
                  <a:cubicBezTo>
                    <a:pt x="500360" y="2190994"/>
                    <a:pt x="539313" y="2229947"/>
                    <a:pt x="587319" y="2229947"/>
                  </a:cubicBezTo>
                  <a:cubicBezTo>
                    <a:pt x="665638" y="2229947"/>
                    <a:pt x="3990396" y="2229947"/>
                    <a:pt x="4024137" y="2229947"/>
                  </a:cubicBezTo>
                  <a:cubicBezTo>
                    <a:pt x="4261562" y="2229947"/>
                    <a:pt x="4454820" y="2423206"/>
                    <a:pt x="4454820" y="2660630"/>
                  </a:cubicBezTo>
                  <a:cubicBezTo>
                    <a:pt x="4454820" y="2780919"/>
                    <a:pt x="4405168" y="2889824"/>
                    <a:pt x="4325478" y="2968005"/>
                  </a:cubicBezTo>
                  <a:cubicBezTo>
                    <a:pt x="4363471" y="3012994"/>
                    <a:pt x="4398310" y="3059902"/>
                    <a:pt x="4429720" y="3108869"/>
                  </a:cubicBezTo>
                  <a:cubicBezTo>
                    <a:pt x="4551929" y="2998180"/>
                    <a:pt x="4628876" y="2838252"/>
                    <a:pt x="4628876" y="2660767"/>
                  </a:cubicBezTo>
                  <a:cubicBezTo>
                    <a:pt x="4628876" y="2327194"/>
                    <a:pt x="4357574" y="2056028"/>
                    <a:pt x="4024137" y="2056028"/>
                  </a:cubicBezTo>
                  <a:moveTo>
                    <a:pt x="1903644" y="4245651"/>
                  </a:moveTo>
                  <a:cubicBezTo>
                    <a:pt x="1798853" y="4349207"/>
                    <a:pt x="1798991" y="4490893"/>
                    <a:pt x="1798991" y="4628053"/>
                  </a:cubicBezTo>
                  <a:cubicBezTo>
                    <a:pt x="1798991" y="4685934"/>
                    <a:pt x="1841785" y="4719539"/>
                    <a:pt x="1885950" y="4719539"/>
                  </a:cubicBezTo>
                  <a:cubicBezTo>
                    <a:pt x="1933956" y="4719539"/>
                    <a:pt x="1972910" y="4680585"/>
                    <a:pt x="1972910" y="4632579"/>
                  </a:cubicBezTo>
                  <a:lnTo>
                    <a:pt x="1972910" y="4628053"/>
                  </a:lnTo>
                  <a:cubicBezTo>
                    <a:pt x="1972910" y="4517502"/>
                    <a:pt x="1972910" y="4421901"/>
                    <a:pt x="2025990" y="4369506"/>
                  </a:cubicBezTo>
                  <a:cubicBezTo>
                    <a:pt x="2039021" y="4356613"/>
                    <a:pt x="2056029" y="4345503"/>
                    <a:pt x="2076740" y="4336176"/>
                  </a:cubicBezTo>
                  <a:cubicBezTo>
                    <a:pt x="2054382" y="4282273"/>
                    <a:pt x="2036003" y="4226860"/>
                    <a:pt x="2021053" y="4170350"/>
                  </a:cubicBezTo>
                  <a:cubicBezTo>
                    <a:pt x="1974281" y="4189141"/>
                    <a:pt x="1935465" y="4214104"/>
                    <a:pt x="1903644" y="4245651"/>
                  </a:cubicBezTo>
                  <a:moveTo>
                    <a:pt x="2656378" y="3091449"/>
                  </a:moveTo>
                  <a:lnTo>
                    <a:pt x="2656378" y="3091449"/>
                  </a:lnTo>
                  <a:lnTo>
                    <a:pt x="2656378" y="3091449"/>
                  </a:lnTo>
                  <a:lnTo>
                    <a:pt x="2656378" y="3091449"/>
                  </a:lnTo>
                  <a:moveTo>
                    <a:pt x="952713" y="3178409"/>
                  </a:moveTo>
                  <a:cubicBezTo>
                    <a:pt x="952713" y="3226415"/>
                    <a:pt x="991667" y="3265368"/>
                    <a:pt x="1039673" y="3265368"/>
                  </a:cubicBezTo>
                  <a:lnTo>
                    <a:pt x="2099371" y="3265368"/>
                  </a:lnTo>
                  <a:cubicBezTo>
                    <a:pt x="2127352" y="3205155"/>
                    <a:pt x="2159859" y="3146999"/>
                    <a:pt x="2196755" y="3091312"/>
                  </a:cubicBezTo>
                  <a:lnTo>
                    <a:pt x="1039536" y="3091312"/>
                  </a:lnTo>
                  <a:cubicBezTo>
                    <a:pt x="991667" y="3091312"/>
                    <a:pt x="952713" y="3130403"/>
                    <a:pt x="952713" y="3178409"/>
                  </a:cubicBezTo>
                  <a:moveTo>
                    <a:pt x="4109588" y="3259196"/>
                  </a:moveTo>
                  <a:lnTo>
                    <a:pt x="4109588" y="3259196"/>
                  </a:lnTo>
                  <a:lnTo>
                    <a:pt x="4109588" y="3259196"/>
                  </a:lnTo>
                  <a:moveTo>
                    <a:pt x="3959124" y="3091312"/>
                  </a:moveTo>
                  <a:lnTo>
                    <a:pt x="3959124" y="3091312"/>
                  </a:lnTo>
                  <a:lnTo>
                    <a:pt x="3959124" y="3091312"/>
                  </a:lnTo>
                  <a:lnTo>
                    <a:pt x="3959124" y="3091312"/>
                  </a:lnTo>
                  <a:moveTo>
                    <a:pt x="4002466" y="3696051"/>
                  </a:moveTo>
                  <a:cubicBezTo>
                    <a:pt x="4002466" y="3527618"/>
                    <a:pt x="3933063" y="3375096"/>
                    <a:pt x="3821552" y="3265368"/>
                  </a:cubicBezTo>
                  <a:lnTo>
                    <a:pt x="3961044" y="3265368"/>
                  </a:lnTo>
                  <a:cubicBezTo>
                    <a:pt x="3902477" y="3197337"/>
                    <a:pt x="3833759" y="3138495"/>
                    <a:pt x="3756813" y="3091312"/>
                  </a:cubicBezTo>
                  <a:lnTo>
                    <a:pt x="2858277" y="3091312"/>
                  </a:lnTo>
                  <a:cubicBezTo>
                    <a:pt x="2800944" y="3126425"/>
                    <a:pt x="2747452" y="3168533"/>
                    <a:pt x="2698760" y="3217225"/>
                  </a:cubicBezTo>
                  <a:cubicBezTo>
                    <a:pt x="2683261" y="3232724"/>
                    <a:pt x="2668585" y="3248909"/>
                    <a:pt x="2654458" y="3265368"/>
                  </a:cubicBezTo>
                  <a:lnTo>
                    <a:pt x="3397728" y="3265368"/>
                  </a:lnTo>
                  <a:cubicBezTo>
                    <a:pt x="3635152" y="3265368"/>
                    <a:pt x="3828410" y="3458627"/>
                    <a:pt x="3828410" y="3696051"/>
                  </a:cubicBezTo>
                  <a:cubicBezTo>
                    <a:pt x="3828410" y="3933475"/>
                    <a:pt x="3635152" y="4126733"/>
                    <a:pt x="3397728" y="4126733"/>
                  </a:cubicBezTo>
                  <a:lnTo>
                    <a:pt x="2500290" y="4126733"/>
                  </a:lnTo>
                  <a:cubicBezTo>
                    <a:pt x="2522921" y="4187769"/>
                    <a:pt x="2552411" y="4246062"/>
                    <a:pt x="2588621" y="4300789"/>
                  </a:cubicBezTo>
                  <a:lnTo>
                    <a:pt x="3397728" y="4300789"/>
                  </a:lnTo>
                  <a:cubicBezTo>
                    <a:pt x="3731164" y="4300789"/>
                    <a:pt x="4002466" y="4029487"/>
                    <a:pt x="4002466" y="3696051"/>
                  </a:cubicBezTo>
                  <a:moveTo>
                    <a:pt x="4041557" y="2573670"/>
                  </a:moveTo>
                  <a:lnTo>
                    <a:pt x="3761476" y="2573670"/>
                  </a:lnTo>
                  <a:cubicBezTo>
                    <a:pt x="3873399" y="2614270"/>
                    <a:pt x="3979423" y="2670094"/>
                    <a:pt x="4077356" y="2739771"/>
                  </a:cubicBezTo>
                  <a:cubicBezTo>
                    <a:pt x="4107531" y="2726055"/>
                    <a:pt x="4128516" y="2695880"/>
                    <a:pt x="4128516" y="2660630"/>
                  </a:cubicBezTo>
                  <a:cubicBezTo>
                    <a:pt x="4128653" y="2612624"/>
                    <a:pt x="4089700" y="2573670"/>
                    <a:pt x="4041557" y="2573670"/>
                  </a:cubicBezTo>
                </a:path>
              </a:pathLst>
            </a:custGeom>
            <a:grpFill/>
            <a:ln w="6350" cap="flat">
              <a:solidFill>
                <a:schemeClr val="bg1"/>
              </a:solid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0DF07B31-5C2E-560E-CBC6-D64FE7DFF236}"/>
                </a:ext>
              </a:extLst>
            </p:cNvPr>
            <p:cNvSpPr/>
            <p:nvPr/>
          </p:nvSpPr>
          <p:spPr>
            <a:xfrm>
              <a:off x="5714695" y="3540511"/>
              <a:ext cx="3002021" cy="3002432"/>
            </a:xfrm>
            <a:custGeom>
              <a:avLst/>
              <a:gdLst>
                <a:gd name="connsiteX0" fmla="*/ 2276719 w 3002021"/>
                <a:gd name="connsiteY0" fmla="*/ 1948495 h 3002432"/>
                <a:gd name="connsiteX1" fmla="*/ 2328840 w 3002021"/>
                <a:gd name="connsiteY1" fmla="*/ 1861536 h 3002432"/>
                <a:gd name="connsiteX2" fmla="*/ 2235022 w 3002021"/>
                <a:gd name="connsiteY2" fmla="*/ 1767718 h 3002432"/>
                <a:gd name="connsiteX3" fmla="*/ 2383704 w 3002021"/>
                <a:gd name="connsiteY3" fmla="*/ 1191920 h 3002432"/>
                <a:gd name="connsiteX4" fmla="*/ 1191783 w 3002021"/>
                <a:gd name="connsiteY4" fmla="*/ 0 h 3002432"/>
                <a:gd name="connsiteX5" fmla="*/ 348935 w 3002021"/>
                <a:gd name="connsiteY5" fmla="*/ 349072 h 3002432"/>
                <a:gd name="connsiteX6" fmla="*/ 0 w 3002021"/>
                <a:gd name="connsiteY6" fmla="*/ 1191920 h 3002432"/>
                <a:gd name="connsiteX7" fmla="*/ 349072 w 3002021"/>
                <a:gd name="connsiteY7" fmla="*/ 2034769 h 3002432"/>
                <a:gd name="connsiteX8" fmla="*/ 1191920 w 3002021"/>
                <a:gd name="connsiteY8" fmla="*/ 2383841 h 3002432"/>
                <a:gd name="connsiteX9" fmla="*/ 1767169 w 3002021"/>
                <a:gd name="connsiteY9" fmla="*/ 2235434 h 3002432"/>
                <a:gd name="connsiteX10" fmla="*/ 1861124 w 3002021"/>
                <a:gd name="connsiteY10" fmla="*/ 2329388 h 3002432"/>
                <a:gd name="connsiteX11" fmla="*/ 1948084 w 3002021"/>
                <a:gd name="connsiteY11" fmla="*/ 2277268 h 3002432"/>
                <a:gd name="connsiteX12" fmla="*/ 2518669 w 3002021"/>
                <a:gd name="connsiteY12" fmla="*/ 3002432 h 3002432"/>
                <a:gd name="connsiteX13" fmla="*/ 3002021 w 3002021"/>
                <a:gd name="connsiteY13" fmla="*/ 2519080 h 3002432"/>
                <a:gd name="connsiteX14" fmla="*/ 2276719 w 3002021"/>
                <a:gd name="connsiteY14" fmla="*/ 1948495 h 3002432"/>
                <a:gd name="connsiteX15" fmla="*/ 1191783 w 3002021"/>
                <a:gd name="connsiteY15" fmla="*/ 2174535 h 3002432"/>
                <a:gd name="connsiteX16" fmla="*/ 497068 w 3002021"/>
                <a:gd name="connsiteY16" fmla="*/ 1886773 h 3002432"/>
                <a:gd name="connsiteX17" fmla="*/ 209306 w 3002021"/>
                <a:gd name="connsiteY17" fmla="*/ 1191920 h 3002432"/>
                <a:gd name="connsiteX18" fmla="*/ 497068 w 3002021"/>
                <a:gd name="connsiteY18" fmla="*/ 497205 h 3002432"/>
                <a:gd name="connsiteX19" fmla="*/ 1191920 w 3002021"/>
                <a:gd name="connsiteY19" fmla="*/ 209443 h 3002432"/>
                <a:gd name="connsiteX20" fmla="*/ 2174535 w 3002021"/>
                <a:gd name="connsiteY20" fmla="*/ 1192057 h 3002432"/>
                <a:gd name="connsiteX21" fmla="*/ 1191783 w 3002021"/>
                <a:gd name="connsiteY21" fmla="*/ 2174535 h 3002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02021" h="3002432">
                  <a:moveTo>
                    <a:pt x="2276719" y="1948495"/>
                  </a:moveTo>
                  <a:cubicBezTo>
                    <a:pt x="2314987" y="1901723"/>
                    <a:pt x="2335835" y="1868531"/>
                    <a:pt x="2328840" y="1861536"/>
                  </a:cubicBezTo>
                  <a:lnTo>
                    <a:pt x="2235022" y="1767718"/>
                  </a:lnTo>
                  <a:cubicBezTo>
                    <a:pt x="2329663" y="1596954"/>
                    <a:pt x="2383704" y="1400678"/>
                    <a:pt x="2383704" y="1191920"/>
                  </a:cubicBezTo>
                  <a:cubicBezTo>
                    <a:pt x="2383704" y="534650"/>
                    <a:pt x="1849054" y="0"/>
                    <a:pt x="1191783" y="0"/>
                  </a:cubicBezTo>
                  <a:cubicBezTo>
                    <a:pt x="873435" y="0"/>
                    <a:pt x="574152" y="123993"/>
                    <a:pt x="348935" y="349072"/>
                  </a:cubicBezTo>
                  <a:cubicBezTo>
                    <a:pt x="123993" y="574289"/>
                    <a:pt x="0" y="873572"/>
                    <a:pt x="0" y="1191920"/>
                  </a:cubicBezTo>
                  <a:cubicBezTo>
                    <a:pt x="0" y="1510269"/>
                    <a:pt x="123993" y="1809552"/>
                    <a:pt x="349072" y="2034769"/>
                  </a:cubicBezTo>
                  <a:cubicBezTo>
                    <a:pt x="574152" y="2259848"/>
                    <a:pt x="873435" y="2383841"/>
                    <a:pt x="1191920" y="2383841"/>
                  </a:cubicBezTo>
                  <a:cubicBezTo>
                    <a:pt x="1400404" y="2383841"/>
                    <a:pt x="1596405" y="2329937"/>
                    <a:pt x="1767169" y="2235434"/>
                  </a:cubicBezTo>
                  <a:lnTo>
                    <a:pt x="1861124" y="2329388"/>
                  </a:lnTo>
                  <a:cubicBezTo>
                    <a:pt x="1868119" y="2336384"/>
                    <a:pt x="1901312" y="2315535"/>
                    <a:pt x="1948084" y="2277268"/>
                  </a:cubicBezTo>
                  <a:cubicBezTo>
                    <a:pt x="2138187" y="2518943"/>
                    <a:pt x="2328428" y="2760619"/>
                    <a:pt x="2518669" y="3002432"/>
                  </a:cubicBezTo>
                  <a:cubicBezTo>
                    <a:pt x="2681478" y="2911495"/>
                    <a:pt x="2896682" y="2701229"/>
                    <a:pt x="3002021" y="2519080"/>
                  </a:cubicBezTo>
                  <a:cubicBezTo>
                    <a:pt x="2760208" y="2328840"/>
                    <a:pt x="2518395" y="2138599"/>
                    <a:pt x="2276719" y="1948495"/>
                  </a:cubicBezTo>
                  <a:moveTo>
                    <a:pt x="1191783" y="2174535"/>
                  </a:moveTo>
                  <a:cubicBezTo>
                    <a:pt x="929259" y="2174535"/>
                    <a:pt x="682645" y="2072350"/>
                    <a:pt x="497068" y="1886773"/>
                  </a:cubicBezTo>
                  <a:cubicBezTo>
                    <a:pt x="311491" y="1701196"/>
                    <a:pt x="209306" y="1454445"/>
                    <a:pt x="209306" y="1191920"/>
                  </a:cubicBezTo>
                  <a:cubicBezTo>
                    <a:pt x="209306" y="929396"/>
                    <a:pt x="311491" y="682783"/>
                    <a:pt x="497068" y="497205"/>
                  </a:cubicBezTo>
                  <a:cubicBezTo>
                    <a:pt x="682645" y="311627"/>
                    <a:pt x="929396" y="209443"/>
                    <a:pt x="1191920" y="209443"/>
                  </a:cubicBezTo>
                  <a:cubicBezTo>
                    <a:pt x="1733702" y="209443"/>
                    <a:pt x="2174535" y="650275"/>
                    <a:pt x="2174535" y="1192057"/>
                  </a:cubicBezTo>
                  <a:cubicBezTo>
                    <a:pt x="2174398" y="1733702"/>
                    <a:pt x="1733565" y="2174535"/>
                    <a:pt x="1191783" y="2174535"/>
                  </a:cubicBezTo>
                </a:path>
              </a:pathLst>
            </a:custGeom>
            <a:grpFill/>
            <a:ln w="6350" cap="flat">
              <a:solidFill>
                <a:schemeClr val="bg1"/>
              </a:solidFill>
              <a:prstDash val="solid"/>
              <a:miter/>
            </a:ln>
          </p:spPr>
          <p:txBody>
            <a:bodyPr rtlCol="0" anchor="ctr"/>
            <a:lstStyle/>
            <a:p>
              <a:endParaRPr lang="en-US"/>
            </a:p>
          </p:txBody>
        </p:sp>
      </p:grpSp>
      <p:sp>
        <p:nvSpPr>
          <p:cNvPr id="15" name="Internal Use Only. Do Not Distribute. Not for Promotional Use.">
            <a:extLst>
              <a:ext uri="{FF2B5EF4-FFF2-40B4-BE49-F238E27FC236}">
                <a16:creationId xmlns:a16="http://schemas.microsoft.com/office/drawing/2014/main" id="{91B9C2E3-C0B9-4883-823C-54F343329764}"/>
              </a:ext>
            </a:extLst>
          </p:cNvPr>
          <p:cNvSpPr txBox="1"/>
          <p:nvPr userDrawn="1"/>
        </p:nvSpPr>
        <p:spPr>
          <a:xfrm>
            <a:off x="9746111" y="6634724"/>
            <a:ext cx="1912383" cy="16671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defTabSz="171450">
              <a:defRPr sz="500" b="1">
                <a:solidFill>
                  <a:srgbClr val="7F7F7F"/>
                </a:solidFill>
                <a:latin typeface="Arial"/>
                <a:ea typeface="Arial"/>
                <a:cs typeface="Arial"/>
                <a:sym typeface="Arial"/>
              </a:defRPr>
            </a:lvl1pPr>
          </a:lstStyle>
          <a:p>
            <a:r>
              <a:rPr sz="750" b="0" dirty="0"/>
              <a:t>Do Not Distribute. Not for Promotional Use.</a:t>
            </a:r>
          </a:p>
        </p:txBody>
      </p:sp>
    </p:spTree>
    <p:extLst>
      <p:ext uri="{BB962C8B-B14F-4D97-AF65-F5344CB8AC3E}">
        <p14:creationId xmlns:p14="http://schemas.microsoft.com/office/powerpoint/2010/main" val="42439458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94E4CCBF-0F29-7A3F-245B-4FCCA822CBB2}"/>
              </a:ext>
            </a:extLst>
          </p:cNvPr>
          <p:cNvSpPr/>
          <p:nvPr userDrawn="1"/>
        </p:nvSpPr>
        <p:spPr>
          <a:xfrm>
            <a:off x="0" y="0"/>
            <a:ext cx="1227849" cy="6902450"/>
          </a:xfrm>
          <a:prstGeom prst="rect">
            <a:avLst/>
          </a:prstGeom>
          <a:solidFill>
            <a:schemeClr val="tx1"/>
          </a:solidFill>
          <a:ln w="3175">
            <a:miter lim="400000"/>
          </a:ln>
        </p:spPr>
        <p:txBody>
          <a:bodyPr lIns="25400" tIns="25400" rIns="25400" bIns="25400" anchor="ctr"/>
          <a:lstStyle/>
          <a:p>
            <a:pPr defTabSz="412739">
              <a:defRPr sz="1200">
                <a:solidFill>
                  <a:srgbClr val="FFFFFF"/>
                </a:solidFill>
                <a:latin typeface="Helvetica Neue Medium"/>
                <a:ea typeface="Helvetica Neue Medium"/>
                <a:cs typeface="Helvetica Neue Medium"/>
                <a:sym typeface="Helvetica Neue Medium"/>
              </a:defRPr>
            </a:pPr>
            <a:endParaRPr sz="1600"/>
          </a:p>
        </p:txBody>
      </p:sp>
      <p:sp>
        <p:nvSpPr>
          <p:cNvPr id="11" name="V">
            <a:extLst>
              <a:ext uri="{FF2B5EF4-FFF2-40B4-BE49-F238E27FC236}">
                <a16:creationId xmlns:a16="http://schemas.microsoft.com/office/drawing/2014/main" id="{BD51DA18-9DE0-FE8F-CF45-311B3FDB5023}"/>
              </a:ext>
            </a:extLst>
          </p:cNvPr>
          <p:cNvSpPr/>
          <p:nvPr userDrawn="1"/>
        </p:nvSpPr>
        <p:spPr>
          <a:xfrm>
            <a:off x="187971" y="107479"/>
            <a:ext cx="11855450" cy="6440777"/>
          </a:xfrm>
          <a:prstGeom prst="rect">
            <a:avLst/>
          </a:prstGeom>
          <a:solidFill>
            <a:srgbClr val="FFFFFF"/>
          </a:solidFill>
          <a:ln w="12700">
            <a:solidFill>
              <a:schemeClr val="tx1"/>
            </a:solidFill>
            <a:miter lim="400000"/>
          </a:ln>
          <a:effectLst>
            <a:outerShdw blurRad="38100" dist="12700" dir="5400000" rotWithShape="0">
              <a:srgbClr val="000000">
                <a:alpha val="4008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lstStyle>
            <a:lvl1pPr defTabSz="309562">
              <a:defRPr sz="1200">
                <a:solidFill>
                  <a:srgbClr val="FFFFFF"/>
                </a:solidFill>
                <a:latin typeface="Helvetica Neue Medium"/>
                <a:ea typeface="Helvetica Neue Medium"/>
                <a:cs typeface="Helvetica Neue Medium"/>
                <a:sym typeface="Helvetica Neue Medium"/>
              </a:defRPr>
            </a:lvl1pPr>
          </a:lstStyle>
          <a:p>
            <a:r>
              <a:rPr sz="1600"/>
              <a:t>V</a:t>
            </a:r>
          </a:p>
        </p:txBody>
      </p:sp>
      <p:sp>
        <p:nvSpPr>
          <p:cNvPr id="14" name="EXACT SCIENCES">
            <a:extLst>
              <a:ext uri="{FF2B5EF4-FFF2-40B4-BE49-F238E27FC236}">
                <a16:creationId xmlns:a16="http://schemas.microsoft.com/office/drawing/2014/main" id="{458C8150-46F3-F1E4-9808-B016EC38F282}"/>
              </a:ext>
            </a:extLst>
          </p:cNvPr>
          <p:cNvSpPr txBox="1"/>
          <p:nvPr userDrawn="1"/>
        </p:nvSpPr>
        <p:spPr>
          <a:xfrm>
            <a:off x="164635" y="6630877"/>
            <a:ext cx="1224048" cy="174407"/>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lgn="l" defTabSz="171450">
              <a:defRPr sz="600" b="1">
                <a:solidFill>
                  <a:srgbClr val="FFFFFF"/>
                </a:solidFill>
                <a:latin typeface="Arial"/>
                <a:ea typeface="Arial"/>
                <a:cs typeface="Arial"/>
                <a:sym typeface="Arial"/>
              </a:defRPr>
            </a:lvl1pPr>
          </a:lstStyle>
          <a:p>
            <a:r>
              <a:rPr sz="800"/>
              <a:t>EXACT SCIENCES</a:t>
            </a:r>
          </a:p>
        </p:txBody>
      </p:sp>
      <p:sp>
        <p:nvSpPr>
          <p:cNvPr id="16" name="Text Placeholder 18">
            <a:extLst>
              <a:ext uri="{FF2B5EF4-FFF2-40B4-BE49-F238E27FC236}">
                <a16:creationId xmlns:a16="http://schemas.microsoft.com/office/drawing/2014/main" id="{39D719C1-4DA4-BB57-09B3-D55C2F6A39DF}"/>
              </a:ext>
            </a:extLst>
          </p:cNvPr>
          <p:cNvSpPr>
            <a:spLocks noGrp="1"/>
          </p:cNvSpPr>
          <p:nvPr>
            <p:ph type="body" sz="quarter" idx="11"/>
          </p:nvPr>
        </p:nvSpPr>
        <p:spPr>
          <a:xfrm>
            <a:off x="1389063" y="380212"/>
            <a:ext cx="10464800" cy="615692"/>
          </a:xfrm>
        </p:spPr>
        <p:txBody>
          <a:bodyPr>
            <a:noAutofit/>
          </a:bodyPr>
          <a:lstStyle>
            <a:lvl1pPr marL="0" indent="0">
              <a:buNone/>
              <a:defRPr sz="2400" b="1">
                <a:latin typeface="Arial" panose="020B0604020202020204" pitchFamily="34" charset="0"/>
                <a:cs typeface="Arial" panose="020B0604020202020204" pitchFamily="34" charset="0"/>
              </a:defRPr>
            </a:lvl1pPr>
            <a:lvl2pPr>
              <a:defRPr sz="3800" b="1">
                <a:latin typeface="Arial" panose="020B0604020202020204" pitchFamily="34" charset="0"/>
                <a:cs typeface="Arial" panose="020B0604020202020204" pitchFamily="34" charset="0"/>
              </a:defRPr>
            </a:lvl2pPr>
            <a:lvl3pPr>
              <a:defRPr sz="3800" b="1">
                <a:latin typeface="Arial" panose="020B0604020202020204" pitchFamily="34" charset="0"/>
                <a:cs typeface="Arial" panose="020B0604020202020204" pitchFamily="34" charset="0"/>
              </a:defRPr>
            </a:lvl3pPr>
            <a:lvl4pPr>
              <a:defRPr sz="3800" b="1">
                <a:latin typeface="Arial" panose="020B0604020202020204" pitchFamily="34" charset="0"/>
                <a:cs typeface="Arial" panose="020B0604020202020204" pitchFamily="34" charset="0"/>
              </a:defRPr>
            </a:lvl4pPr>
            <a:lvl5pPr>
              <a:defRPr sz="3800" b="1">
                <a:latin typeface="Arial" panose="020B0604020202020204" pitchFamily="34" charset="0"/>
                <a:cs typeface="Arial" panose="020B0604020202020204" pitchFamily="34" charset="0"/>
              </a:defRPr>
            </a:lvl5pPr>
          </a:lstStyle>
          <a:p>
            <a:pPr lvl="0"/>
            <a:r>
              <a:rPr lang="en-US"/>
              <a:t>Click to edit Master text styles</a:t>
            </a:r>
          </a:p>
        </p:txBody>
      </p:sp>
      <p:sp>
        <p:nvSpPr>
          <p:cNvPr id="3" name="Text Placeholder 2">
            <a:extLst>
              <a:ext uri="{FF2B5EF4-FFF2-40B4-BE49-F238E27FC236}">
                <a16:creationId xmlns:a16="http://schemas.microsoft.com/office/drawing/2014/main" id="{D15EEC80-232E-D95C-0509-08212833CD84}"/>
              </a:ext>
            </a:extLst>
          </p:cNvPr>
          <p:cNvSpPr>
            <a:spLocks noGrp="1"/>
          </p:cNvSpPr>
          <p:nvPr>
            <p:ph type="body" idx="1"/>
          </p:nvPr>
        </p:nvSpPr>
        <p:spPr>
          <a:xfrm>
            <a:off x="1338263" y="1220209"/>
            <a:ext cx="5157787"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298867-2506-8828-C360-9DC424142DF2}"/>
              </a:ext>
            </a:extLst>
          </p:cNvPr>
          <p:cNvSpPr>
            <a:spLocks noGrp="1"/>
          </p:cNvSpPr>
          <p:nvPr>
            <p:ph sz="half" idx="2"/>
          </p:nvPr>
        </p:nvSpPr>
        <p:spPr>
          <a:xfrm>
            <a:off x="1338263" y="2044121"/>
            <a:ext cx="5157787" cy="3457027"/>
          </a:xfrm>
        </p:spPr>
        <p:txBody>
          <a:bodyPr/>
          <a:lstStyle>
            <a:lvl1pPr>
              <a:buClr>
                <a:srgbClr val="E9A10E"/>
              </a:buClr>
              <a:defRPr sz="1600"/>
            </a:lvl1pPr>
            <a:lvl2pPr>
              <a:buClr>
                <a:srgbClr val="E9A10E"/>
              </a:buClr>
              <a:defRPr sz="1400"/>
            </a:lvl2pPr>
            <a:lvl3pPr>
              <a:buClr>
                <a:srgbClr val="E9A10E"/>
              </a:buClr>
              <a:defRPr sz="1400"/>
            </a:lvl3pPr>
            <a:lvl4pPr>
              <a:buClr>
                <a:srgbClr val="E9A10E"/>
              </a:buClr>
              <a:defRPr sz="1400"/>
            </a:lvl4pPr>
            <a:lvl5pPr>
              <a:buClr>
                <a:srgbClr val="E9A10E"/>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D9121D-1C20-8C3B-F97E-02F8CAF1983B}"/>
              </a:ext>
            </a:extLst>
          </p:cNvPr>
          <p:cNvSpPr>
            <a:spLocks noGrp="1"/>
          </p:cNvSpPr>
          <p:nvPr>
            <p:ph type="body" sz="quarter" idx="3"/>
          </p:nvPr>
        </p:nvSpPr>
        <p:spPr>
          <a:xfrm>
            <a:off x="6670675" y="1220209"/>
            <a:ext cx="5183188"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076F63-6779-0EAA-41E3-41DDCAC3144D}"/>
              </a:ext>
            </a:extLst>
          </p:cNvPr>
          <p:cNvSpPr>
            <a:spLocks noGrp="1"/>
          </p:cNvSpPr>
          <p:nvPr>
            <p:ph sz="quarter" idx="4"/>
          </p:nvPr>
        </p:nvSpPr>
        <p:spPr>
          <a:xfrm>
            <a:off x="6670675" y="2044121"/>
            <a:ext cx="5183188" cy="3457027"/>
          </a:xfrm>
        </p:spPr>
        <p:txBody>
          <a:bodyPr/>
          <a:lstStyle>
            <a:lvl1pPr>
              <a:buClr>
                <a:srgbClr val="E9A10E"/>
              </a:buClr>
              <a:defRPr sz="1600"/>
            </a:lvl1pPr>
            <a:lvl2pPr>
              <a:buClr>
                <a:srgbClr val="E9A10E"/>
              </a:buClr>
              <a:defRPr sz="1400"/>
            </a:lvl2pPr>
            <a:lvl3pPr>
              <a:buClr>
                <a:srgbClr val="E9A10E"/>
              </a:buClr>
              <a:defRPr sz="1400"/>
            </a:lvl3pPr>
            <a:lvl4pPr>
              <a:buClr>
                <a:srgbClr val="E9A10E"/>
              </a:buClr>
              <a:defRPr sz="1400"/>
            </a:lvl4pPr>
            <a:lvl5pPr>
              <a:buClr>
                <a:srgbClr val="E9A10E"/>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D17D5030-3DDC-1AD5-45CD-0F736F757987}"/>
              </a:ext>
            </a:extLst>
          </p:cNvPr>
          <p:cNvSpPr txBox="1">
            <a:spLocks/>
          </p:cNvSpPr>
          <p:nvPr userDrawn="1"/>
        </p:nvSpPr>
        <p:spPr>
          <a:xfrm>
            <a:off x="11224647" y="6548256"/>
            <a:ext cx="629214" cy="262625"/>
          </a:xfrm>
          <a:prstGeom prst="rect">
            <a:avLst/>
          </a:prstGeom>
        </p:spPr>
        <p:txBody>
          <a:bodyPr vert="horz" lIns="91440" tIns="45720" rIns="0" bIns="45720" rtlCol="0" anchor="b"/>
          <a:lstStyle>
            <a:defPPr>
              <a:defRPr lang="en-US"/>
            </a:defPPr>
            <a:lvl1pPr marL="0" algn="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62F9097-CA13-B64C-BE68-22D50EADD0BB}" type="slidenum">
              <a:rPr lang="en-US" smtClean="0"/>
              <a:pPr/>
              <a:t>‹#›</a:t>
            </a:fld>
            <a:endParaRPr lang="en-US"/>
          </a:p>
        </p:txBody>
      </p:sp>
      <p:sp>
        <p:nvSpPr>
          <p:cNvPr id="8" name="Text Placeholder 2">
            <a:extLst>
              <a:ext uri="{FF2B5EF4-FFF2-40B4-BE49-F238E27FC236}">
                <a16:creationId xmlns:a16="http://schemas.microsoft.com/office/drawing/2014/main" id="{712276F2-081F-2634-C40A-8A6DE835D00E}"/>
              </a:ext>
            </a:extLst>
          </p:cNvPr>
          <p:cNvSpPr>
            <a:spLocks noGrp="1"/>
          </p:cNvSpPr>
          <p:nvPr>
            <p:ph type="body" sz="quarter" idx="13" hasCustomPrompt="1"/>
          </p:nvPr>
        </p:nvSpPr>
        <p:spPr>
          <a:xfrm>
            <a:off x="367554" y="5596984"/>
            <a:ext cx="11486307" cy="880804"/>
          </a:xfrm>
        </p:spPr>
        <p:txBody>
          <a:bodyPr anchor="b">
            <a:normAutofit/>
          </a:bodyPr>
          <a:lstStyle>
            <a:lvl1pPr marL="0" indent="0">
              <a:spcBef>
                <a:spcPts val="0"/>
              </a:spcBef>
              <a:buNone/>
              <a:defRPr sz="750">
                <a:solidFill>
                  <a:schemeClr val="bg1">
                    <a:lumMod val="50000"/>
                  </a:schemeClr>
                </a:solidFill>
              </a:defRPr>
            </a:lvl1pPr>
          </a:lstStyle>
          <a:p>
            <a:pPr lvl="0"/>
            <a:r>
              <a:rPr lang="en-US" dirty="0"/>
              <a:t>Footnotes</a:t>
            </a:r>
          </a:p>
        </p:txBody>
      </p:sp>
      <p:sp>
        <p:nvSpPr>
          <p:cNvPr id="13" name="Rectangle">
            <a:extLst>
              <a:ext uri="{FF2B5EF4-FFF2-40B4-BE49-F238E27FC236}">
                <a16:creationId xmlns:a16="http://schemas.microsoft.com/office/drawing/2014/main" id="{1ED5F84A-3C18-D566-4171-FD68510EC2DB}"/>
              </a:ext>
            </a:extLst>
          </p:cNvPr>
          <p:cNvSpPr/>
          <p:nvPr userDrawn="1"/>
        </p:nvSpPr>
        <p:spPr>
          <a:xfrm>
            <a:off x="337818" y="107479"/>
            <a:ext cx="890031" cy="888425"/>
          </a:xfrm>
          <a:prstGeom prst="rect">
            <a:avLst/>
          </a:prstGeom>
          <a:solidFill>
            <a:schemeClr val="tx1"/>
          </a:solidFill>
          <a:ln w="3175">
            <a:noFill/>
            <a:miter lim="400000"/>
          </a:ln>
        </p:spPr>
        <p:txBody>
          <a:bodyPr lIns="25400" tIns="25400" rIns="25400" bIns="25400" anchor="ctr"/>
          <a:lstStyle/>
          <a:p>
            <a:pPr algn="ctr" defTabSz="412739">
              <a:defRPr sz="1200">
                <a:solidFill>
                  <a:srgbClr val="FFFFFF"/>
                </a:solidFill>
                <a:latin typeface="Helvetica Neue Medium"/>
                <a:ea typeface="Helvetica Neue Medium"/>
                <a:cs typeface="Helvetica Neue Medium"/>
                <a:sym typeface="Helvetica Neue Medium"/>
              </a:defRPr>
            </a:pPr>
            <a:endParaRPr sz="4267">
              <a:solidFill>
                <a:srgbClr val="006774"/>
              </a:solidFill>
              <a:latin typeface="+mj-lt"/>
            </a:endParaRPr>
          </a:p>
        </p:txBody>
      </p:sp>
      <p:grpSp>
        <p:nvGrpSpPr>
          <p:cNvPr id="10" name="Group 9">
            <a:extLst>
              <a:ext uri="{FF2B5EF4-FFF2-40B4-BE49-F238E27FC236}">
                <a16:creationId xmlns:a16="http://schemas.microsoft.com/office/drawing/2014/main" id="{CD2F7F80-4811-0B1C-D1CC-3547B00BF11B}"/>
              </a:ext>
            </a:extLst>
          </p:cNvPr>
          <p:cNvGrpSpPr/>
          <p:nvPr userDrawn="1"/>
        </p:nvGrpSpPr>
        <p:grpSpPr>
          <a:xfrm>
            <a:off x="475614" y="220134"/>
            <a:ext cx="602088" cy="663111"/>
            <a:chOff x="3598453" y="905941"/>
            <a:chExt cx="5118263" cy="5637002"/>
          </a:xfrm>
          <a:solidFill>
            <a:schemeClr val="bg1"/>
          </a:solidFill>
        </p:grpSpPr>
        <p:sp>
          <p:nvSpPr>
            <p:cNvPr id="12" name="Freeform 11">
              <a:extLst>
                <a:ext uri="{FF2B5EF4-FFF2-40B4-BE49-F238E27FC236}">
                  <a16:creationId xmlns:a16="http://schemas.microsoft.com/office/drawing/2014/main" id="{C48C8914-3D4C-3D5C-0C67-6C6FD13CD722}"/>
                </a:ext>
              </a:extLst>
            </p:cNvPr>
            <p:cNvSpPr/>
            <p:nvPr/>
          </p:nvSpPr>
          <p:spPr>
            <a:xfrm>
              <a:off x="3598453" y="905941"/>
              <a:ext cx="4628875" cy="4719538"/>
            </a:xfrm>
            <a:custGeom>
              <a:avLst/>
              <a:gdLst>
                <a:gd name="connsiteX0" fmla="*/ 2613584 w 4628875"/>
                <a:gd name="connsiteY0" fmla="*/ 3131363 h 4719538"/>
                <a:gd name="connsiteX1" fmla="*/ 2613310 w 4628875"/>
                <a:gd name="connsiteY1" fmla="*/ 3131637 h 4719538"/>
                <a:gd name="connsiteX2" fmla="*/ 2581900 w 4628875"/>
                <a:gd name="connsiteY2" fmla="*/ 3164693 h 4719538"/>
                <a:gd name="connsiteX3" fmla="*/ 2613310 w 4628875"/>
                <a:gd name="connsiteY3" fmla="*/ 3131637 h 4719538"/>
                <a:gd name="connsiteX4" fmla="*/ 2613584 w 4628875"/>
                <a:gd name="connsiteY4" fmla="*/ 3131363 h 4719538"/>
                <a:gd name="connsiteX5" fmla="*/ 2329663 w 4628875"/>
                <a:gd name="connsiteY5" fmla="*/ 3738433 h 4719538"/>
                <a:gd name="connsiteX6" fmla="*/ 2329114 w 4628875"/>
                <a:gd name="connsiteY6" fmla="*/ 3744880 h 4719538"/>
                <a:gd name="connsiteX7" fmla="*/ 2329663 w 4628875"/>
                <a:gd name="connsiteY7" fmla="*/ 3738433 h 4719538"/>
                <a:gd name="connsiteX8" fmla="*/ 2334052 w 4628875"/>
                <a:gd name="connsiteY8" fmla="*/ 3698794 h 4719538"/>
                <a:gd name="connsiteX9" fmla="*/ 2334600 w 4628875"/>
                <a:gd name="connsiteY9" fmla="*/ 3694405 h 4719538"/>
                <a:gd name="connsiteX10" fmla="*/ 2334052 w 4628875"/>
                <a:gd name="connsiteY10" fmla="*/ 3698794 h 4719538"/>
                <a:gd name="connsiteX11" fmla="*/ 2553234 w 4628875"/>
                <a:gd name="connsiteY11" fmla="*/ 3197611 h 4719538"/>
                <a:gd name="connsiteX12" fmla="*/ 2561052 w 4628875"/>
                <a:gd name="connsiteY12" fmla="*/ 3188559 h 4719538"/>
                <a:gd name="connsiteX13" fmla="*/ 2553234 w 4628875"/>
                <a:gd name="connsiteY13" fmla="*/ 3197611 h 4719538"/>
                <a:gd name="connsiteX14" fmla="*/ 1976201 w 4628875"/>
                <a:gd name="connsiteY14" fmla="*/ 3830742 h 4719538"/>
                <a:gd name="connsiteX15" fmla="*/ 1976064 w 4628875"/>
                <a:gd name="connsiteY15" fmla="*/ 3826490 h 4719538"/>
                <a:gd name="connsiteX16" fmla="*/ 1993895 w 4628875"/>
                <a:gd name="connsiteY16" fmla="*/ 3609091 h 4719538"/>
                <a:gd name="connsiteX17" fmla="*/ 1057092 w 4628875"/>
                <a:gd name="connsiteY17" fmla="*/ 3609091 h 4719538"/>
                <a:gd name="connsiteX18" fmla="*/ 626410 w 4628875"/>
                <a:gd name="connsiteY18" fmla="*/ 3178409 h 4719538"/>
                <a:gd name="connsiteX19" fmla="*/ 1057092 w 4628875"/>
                <a:gd name="connsiteY19" fmla="*/ 2747726 h 4719538"/>
                <a:gd name="connsiteX20" fmla="*/ 2526624 w 4628875"/>
                <a:gd name="connsiteY20" fmla="*/ 2747726 h 4719538"/>
                <a:gd name="connsiteX21" fmla="*/ 2853888 w 4628875"/>
                <a:gd name="connsiteY21" fmla="*/ 2573670 h 4719538"/>
                <a:gd name="connsiteX22" fmla="*/ 604601 w 4628875"/>
                <a:gd name="connsiteY22" fmla="*/ 2573670 h 4719538"/>
                <a:gd name="connsiteX23" fmla="*/ 173919 w 4628875"/>
                <a:gd name="connsiteY23" fmla="*/ 2142988 h 4719538"/>
                <a:gd name="connsiteX24" fmla="*/ 604601 w 4628875"/>
                <a:gd name="connsiteY24" fmla="*/ 1712306 h 4719538"/>
                <a:gd name="connsiteX25" fmla="*/ 3415010 w 4628875"/>
                <a:gd name="connsiteY25" fmla="*/ 1712306 h 4719538"/>
                <a:gd name="connsiteX26" fmla="*/ 3501969 w 4628875"/>
                <a:gd name="connsiteY26" fmla="*/ 1625346 h 4719538"/>
                <a:gd name="connsiteX27" fmla="*/ 3415147 w 4628875"/>
                <a:gd name="connsiteY27" fmla="*/ 1538249 h 4719538"/>
                <a:gd name="connsiteX28" fmla="*/ 1370366 w 4628875"/>
                <a:gd name="connsiteY28" fmla="*/ 1538249 h 4719538"/>
                <a:gd name="connsiteX29" fmla="*/ 939683 w 4628875"/>
                <a:gd name="connsiteY29" fmla="*/ 1107567 h 4719538"/>
                <a:gd name="connsiteX30" fmla="*/ 1370366 w 4628875"/>
                <a:gd name="connsiteY30" fmla="*/ 676885 h 4719538"/>
                <a:gd name="connsiteX31" fmla="*/ 2442271 w 4628875"/>
                <a:gd name="connsiteY31" fmla="*/ 676885 h 4719538"/>
                <a:gd name="connsiteX32" fmla="*/ 2927680 w 4628875"/>
                <a:gd name="connsiteY32" fmla="*/ 197099 h 4719538"/>
                <a:gd name="connsiteX33" fmla="*/ 2929463 w 4628875"/>
                <a:gd name="connsiteY33" fmla="*/ 88468 h 4719538"/>
                <a:gd name="connsiteX34" fmla="*/ 2843876 w 4628875"/>
                <a:gd name="connsiteY34" fmla="*/ 0 h 4719538"/>
                <a:gd name="connsiteX35" fmla="*/ 2842367 w 4628875"/>
                <a:gd name="connsiteY35" fmla="*/ 0 h 4719538"/>
                <a:gd name="connsiteX36" fmla="*/ 2755407 w 4628875"/>
                <a:gd name="connsiteY36" fmla="*/ 85588 h 4719538"/>
                <a:gd name="connsiteX37" fmla="*/ 2442134 w 4628875"/>
                <a:gd name="connsiteY37" fmla="*/ 502966 h 4719538"/>
                <a:gd name="connsiteX38" fmla="*/ 1370228 w 4628875"/>
                <a:gd name="connsiteY38" fmla="*/ 502966 h 4719538"/>
                <a:gd name="connsiteX39" fmla="*/ 765490 w 4628875"/>
                <a:gd name="connsiteY39" fmla="*/ 1107704 h 4719538"/>
                <a:gd name="connsiteX40" fmla="*/ 946404 w 4628875"/>
                <a:gd name="connsiteY40" fmla="*/ 1538387 h 4719538"/>
                <a:gd name="connsiteX41" fmla="*/ 604739 w 4628875"/>
                <a:gd name="connsiteY41" fmla="*/ 1538387 h 4719538"/>
                <a:gd name="connsiteX42" fmla="*/ 0 w 4628875"/>
                <a:gd name="connsiteY42" fmla="*/ 2143125 h 4719538"/>
                <a:gd name="connsiteX43" fmla="*/ 604739 w 4628875"/>
                <a:gd name="connsiteY43" fmla="*/ 2747863 h 4719538"/>
                <a:gd name="connsiteX44" fmla="*/ 633405 w 4628875"/>
                <a:gd name="connsiteY44" fmla="*/ 2747863 h 4719538"/>
                <a:gd name="connsiteX45" fmla="*/ 452491 w 4628875"/>
                <a:gd name="connsiteY45" fmla="*/ 3178546 h 4719538"/>
                <a:gd name="connsiteX46" fmla="*/ 1057229 w 4628875"/>
                <a:gd name="connsiteY46" fmla="*/ 3783284 h 4719538"/>
                <a:gd name="connsiteX47" fmla="*/ 1658127 w 4628875"/>
                <a:gd name="connsiteY47" fmla="*/ 3783284 h 4719538"/>
                <a:gd name="connsiteX48" fmla="*/ 1549359 w 4628875"/>
                <a:gd name="connsiteY48" fmla="*/ 3872301 h 4719538"/>
                <a:gd name="connsiteX49" fmla="*/ 1335801 w 4628875"/>
                <a:gd name="connsiteY49" fmla="*/ 4617492 h 4719538"/>
                <a:gd name="connsiteX50" fmla="*/ 1422761 w 4628875"/>
                <a:gd name="connsiteY50" fmla="*/ 4704451 h 4719538"/>
                <a:gd name="connsiteX51" fmla="*/ 1509720 w 4628875"/>
                <a:gd name="connsiteY51" fmla="*/ 4617492 h 4719538"/>
                <a:gd name="connsiteX52" fmla="*/ 1672666 w 4628875"/>
                <a:gd name="connsiteY52" fmla="*/ 3995059 h 4719538"/>
                <a:gd name="connsiteX53" fmla="*/ 1976201 w 4628875"/>
                <a:gd name="connsiteY53" fmla="*/ 3830742 h 4719538"/>
                <a:gd name="connsiteX54" fmla="*/ 2527859 w 4628875"/>
                <a:gd name="connsiteY54" fmla="*/ 3229432 h 4719538"/>
                <a:gd name="connsiteX55" fmla="*/ 2526762 w 4628875"/>
                <a:gd name="connsiteY55" fmla="*/ 3230804 h 4719538"/>
                <a:gd name="connsiteX56" fmla="*/ 2527859 w 4628875"/>
                <a:gd name="connsiteY56" fmla="*/ 3229432 h 4719538"/>
                <a:gd name="connsiteX57" fmla="*/ 2341184 w 4628875"/>
                <a:gd name="connsiteY57" fmla="*/ 3651611 h 4719538"/>
                <a:gd name="connsiteX58" fmla="*/ 2340910 w 4628875"/>
                <a:gd name="connsiteY58" fmla="*/ 3652982 h 4719538"/>
                <a:gd name="connsiteX59" fmla="*/ 2341184 w 4628875"/>
                <a:gd name="connsiteY59" fmla="*/ 3651611 h 4719538"/>
                <a:gd name="connsiteX60" fmla="*/ 3502106 w 4628875"/>
                <a:gd name="connsiteY60" fmla="*/ 3696051 h 4719538"/>
                <a:gd name="connsiteX61" fmla="*/ 3415147 w 4628875"/>
                <a:gd name="connsiteY61" fmla="*/ 3609091 h 4719538"/>
                <a:gd name="connsiteX62" fmla="*/ 2474229 w 4628875"/>
                <a:gd name="connsiteY62" fmla="*/ 3609091 h 4719538"/>
                <a:gd name="connsiteX63" fmla="*/ 2447620 w 4628875"/>
                <a:gd name="connsiteY63" fmla="*/ 3783147 h 4719538"/>
                <a:gd name="connsiteX64" fmla="*/ 3415147 w 4628875"/>
                <a:gd name="connsiteY64" fmla="*/ 3783147 h 4719538"/>
                <a:gd name="connsiteX65" fmla="*/ 3502106 w 4628875"/>
                <a:gd name="connsiteY65" fmla="*/ 3696051 h 4719538"/>
                <a:gd name="connsiteX66" fmla="*/ 4024137 w 4628875"/>
                <a:gd name="connsiteY66" fmla="*/ 2056028 h 4719538"/>
                <a:gd name="connsiteX67" fmla="*/ 3821415 w 4628875"/>
                <a:gd name="connsiteY67" fmla="*/ 2056028 h 4719538"/>
                <a:gd name="connsiteX68" fmla="*/ 4002329 w 4628875"/>
                <a:gd name="connsiteY68" fmla="*/ 1625346 h 4719538"/>
                <a:gd name="connsiteX69" fmla="*/ 3397590 w 4628875"/>
                <a:gd name="connsiteY69" fmla="*/ 1020608 h 4719538"/>
                <a:gd name="connsiteX70" fmla="*/ 3045638 w 4628875"/>
                <a:gd name="connsiteY70" fmla="*/ 1020608 h 4719538"/>
                <a:gd name="connsiteX71" fmla="*/ 3256041 w 4628875"/>
                <a:gd name="connsiteY71" fmla="*/ 803072 h 4719538"/>
                <a:gd name="connsiteX72" fmla="*/ 3388949 w 4628875"/>
                <a:gd name="connsiteY72" fmla="*/ 116997 h 4719538"/>
                <a:gd name="connsiteX73" fmla="*/ 3301990 w 4628875"/>
                <a:gd name="connsiteY73" fmla="*/ 30038 h 4719538"/>
                <a:gd name="connsiteX74" fmla="*/ 3215031 w 4628875"/>
                <a:gd name="connsiteY74" fmla="*/ 116997 h 4719538"/>
                <a:gd name="connsiteX75" fmla="*/ 3107771 w 4628875"/>
                <a:gd name="connsiteY75" fmla="*/ 712135 h 4719538"/>
                <a:gd name="connsiteX76" fmla="*/ 2340498 w 4628875"/>
                <a:gd name="connsiteY76" fmla="*/ 1020745 h 4719538"/>
                <a:gd name="connsiteX77" fmla="*/ 1352946 w 4628875"/>
                <a:gd name="connsiteY77" fmla="*/ 1020745 h 4719538"/>
                <a:gd name="connsiteX78" fmla="*/ 1265987 w 4628875"/>
                <a:gd name="connsiteY78" fmla="*/ 1107704 h 4719538"/>
                <a:gd name="connsiteX79" fmla="*/ 1352946 w 4628875"/>
                <a:gd name="connsiteY79" fmla="*/ 1194664 h 4719538"/>
                <a:gd name="connsiteX80" fmla="*/ 3397728 w 4628875"/>
                <a:gd name="connsiteY80" fmla="*/ 1194664 h 4719538"/>
                <a:gd name="connsiteX81" fmla="*/ 3828410 w 4628875"/>
                <a:gd name="connsiteY81" fmla="*/ 1625346 h 4719538"/>
                <a:gd name="connsiteX82" fmla="*/ 3397728 w 4628875"/>
                <a:gd name="connsiteY82" fmla="*/ 2056028 h 4719538"/>
                <a:gd name="connsiteX83" fmla="*/ 587319 w 4628875"/>
                <a:gd name="connsiteY83" fmla="*/ 2056028 h 4719538"/>
                <a:gd name="connsiteX84" fmla="*/ 500360 w 4628875"/>
                <a:gd name="connsiteY84" fmla="*/ 2142988 h 4719538"/>
                <a:gd name="connsiteX85" fmla="*/ 587319 w 4628875"/>
                <a:gd name="connsiteY85" fmla="*/ 2229947 h 4719538"/>
                <a:gd name="connsiteX86" fmla="*/ 4024137 w 4628875"/>
                <a:gd name="connsiteY86" fmla="*/ 2229947 h 4719538"/>
                <a:gd name="connsiteX87" fmla="*/ 4454820 w 4628875"/>
                <a:gd name="connsiteY87" fmla="*/ 2660630 h 4719538"/>
                <a:gd name="connsiteX88" fmla="*/ 4325478 w 4628875"/>
                <a:gd name="connsiteY88" fmla="*/ 2968005 h 4719538"/>
                <a:gd name="connsiteX89" fmla="*/ 4429720 w 4628875"/>
                <a:gd name="connsiteY89" fmla="*/ 3108869 h 4719538"/>
                <a:gd name="connsiteX90" fmla="*/ 4628876 w 4628875"/>
                <a:gd name="connsiteY90" fmla="*/ 2660767 h 4719538"/>
                <a:gd name="connsiteX91" fmla="*/ 4024137 w 4628875"/>
                <a:gd name="connsiteY91" fmla="*/ 2056028 h 4719538"/>
                <a:gd name="connsiteX92" fmla="*/ 1903644 w 4628875"/>
                <a:gd name="connsiteY92" fmla="*/ 4245651 h 4719538"/>
                <a:gd name="connsiteX93" fmla="*/ 1798991 w 4628875"/>
                <a:gd name="connsiteY93" fmla="*/ 4628053 h 4719538"/>
                <a:gd name="connsiteX94" fmla="*/ 1885950 w 4628875"/>
                <a:gd name="connsiteY94" fmla="*/ 4719539 h 4719538"/>
                <a:gd name="connsiteX95" fmla="*/ 1972910 w 4628875"/>
                <a:gd name="connsiteY95" fmla="*/ 4632579 h 4719538"/>
                <a:gd name="connsiteX96" fmla="*/ 1972910 w 4628875"/>
                <a:gd name="connsiteY96" fmla="*/ 4628053 h 4719538"/>
                <a:gd name="connsiteX97" fmla="*/ 2025990 w 4628875"/>
                <a:gd name="connsiteY97" fmla="*/ 4369506 h 4719538"/>
                <a:gd name="connsiteX98" fmla="*/ 2076740 w 4628875"/>
                <a:gd name="connsiteY98" fmla="*/ 4336176 h 4719538"/>
                <a:gd name="connsiteX99" fmla="*/ 2021053 w 4628875"/>
                <a:gd name="connsiteY99" fmla="*/ 4170350 h 4719538"/>
                <a:gd name="connsiteX100" fmla="*/ 1903644 w 4628875"/>
                <a:gd name="connsiteY100" fmla="*/ 4245651 h 4719538"/>
                <a:gd name="connsiteX101" fmla="*/ 2656378 w 4628875"/>
                <a:gd name="connsiteY101" fmla="*/ 3091449 h 4719538"/>
                <a:gd name="connsiteX102" fmla="*/ 2656378 w 4628875"/>
                <a:gd name="connsiteY102" fmla="*/ 3091449 h 4719538"/>
                <a:gd name="connsiteX103" fmla="*/ 2656378 w 4628875"/>
                <a:gd name="connsiteY103" fmla="*/ 3091449 h 4719538"/>
                <a:gd name="connsiteX104" fmla="*/ 2656378 w 4628875"/>
                <a:gd name="connsiteY104" fmla="*/ 3091449 h 4719538"/>
                <a:gd name="connsiteX105" fmla="*/ 952713 w 4628875"/>
                <a:gd name="connsiteY105" fmla="*/ 3178409 h 4719538"/>
                <a:gd name="connsiteX106" fmla="*/ 1039673 w 4628875"/>
                <a:gd name="connsiteY106" fmla="*/ 3265368 h 4719538"/>
                <a:gd name="connsiteX107" fmla="*/ 2099371 w 4628875"/>
                <a:gd name="connsiteY107" fmla="*/ 3265368 h 4719538"/>
                <a:gd name="connsiteX108" fmla="*/ 2196755 w 4628875"/>
                <a:gd name="connsiteY108" fmla="*/ 3091312 h 4719538"/>
                <a:gd name="connsiteX109" fmla="*/ 1039536 w 4628875"/>
                <a:gd name="connsiteY109" fmla="*/ 3091312 h 4719538"/>
                <a:gd name="connsiteX110" fmla="*/ 952713 w 4628875"/>
                <a:gd name="connsiteY110" fmla="*/ 3178409 h 4719538"/>
                <a:gd name="connsiteX111" fmla="*/ 4109588 w 4628875"/>
                <a:gd name="connsiteY111" fmla="*/ 3259196 h 4719538"/>
                <a:gd name="connsiteX112" fmla="*/ 4109588 w 4628875"/>
                <a:gd name="connsiteY112" fmla="*/ 3259196 h 4719538"/>
                <a:gd name="connsiteX113" fmla="*/ 4109588 w 4628875"/>
                <a:gd name="connsiteY113" fmla="*/ 3259196 h 4719538"/>
                <a:gd name="connsiteX114" fmla="*/ 3959124 w 4628875"/>
                <a:gd name="connsiteY114" fmla="*/ 3091312 h 4719538"/>
                <a:gd name="connsiteX115" fmla="*/ 3959124 w 4628875"/>
                <a:gd name="connsiteY115" fmla="*/ 3091312 h 4719538"/>
                <a:gd name="connsiteX116" fmla="*/ 3959124 w 4628875"/>
                <a:gd name="connsiteY116" fmla="*/ 3091312 h 4719538"/>
                <a:gd name="connsiteX117" fmla="*/ 3959124 w 4628875"/>
                <a:gd name="connsiteY117" fmla="*/ 3091312 h 4719538"/>
                <a:gd name="connsiteX118" fmla="*/ 4002466 w 4628875"/>
                <a:gd name="connsiteY118" fmla="*/ 3696051 h 4719538"/>
                <a:gd name="connsiteX119" fmla="*/ 3821552 w 4628875"/>
                <a:gd name="connsiteY119" fmla="*/ 3265368 h 4719538"/>
                <a:gd name="connsiteX120" fmla="*/ 3961044 w 4628875"/>
                <a:gd name="connsiteY120" fmla="*/ 3265368 h 4719538"/>
                <a:gd name="connsiteX121" fmla="*/ 3756813 w 4628875"/>
                <a:gd name="connsiteY121" fmla="*/ 3091312 h 4719538"/>
                <a:gd name="connsiteX122" fmla="*/ 2858277 w 4628875"/>
                <a:gd name="connsiteY122" fmla="*/ 3091312 h 4719538"/>
                <a:gd name="connsiteX123" fmla="*/ 2698760 w 4628875"/>
                <a:gd name="connsiteY123" fmla="*/ 3217225 h 4719538"/>
                <a:gd name="connsiteX124" fmla="*/ 2654458 w 4628875"/>
                <a:gd name="connsiteY124" fmla="*/ 3265368 h 4719538"/>
                <a:gd name="connsiteX125" fmla="*/ 3397728 w 4628875"/>
                <a:gd name="connsiteY125" fmla="*/ 3265368 h 4719538"/>
                <a:gd name="connsiteX126" fmla="*/ 3828410 w 4628875"/>
                <a:gd name="connsiteY126" fmla="*/ 3696051 h 4719538"/>
                <a:gd name="connsiteX127" fmla="*/ 3397728 w 4628875"/>
                <a:gd name="connsiteY127" fmla="*/ 4126733 h 4719538"/>
                <a:gd name="connsiteX128" fmla="*/ 2500290 w 4628875"/>
                <a:gd name="connsiteY128" fmla="*/ 4126733 h 4719538"/>
                <a:gd name="connsiteX129" fmla="*/ 2588621 w 4628875"/>
                <a:gd name="connsiteY129" fmla="*/ 4300789 h 4719538"/>
                <a:gd name="connsiteX130" fmla="*/ 3397728 w 4628875"/>
                <a:gd name="connsiteY130" fmla="*/ 4300789 h 4719538"/>
                <a:gd name="connsiteX131" fmla="*/ 4002466 w 4628875"/>
                <a:gd name="connsiteY131" fmla="*/ 3696051 h 4719538"/>
                <a:gd name="connsiteX132" fmla="*/ 4041557 w 4628875"/>
                <a:gd name="connsiteY132" fmla="*/ 2573670 h 4719538"/>
                <a:gd name="connsiteX133" fmla="*/ 3761476 w 4628875"/>
                <a:gd name="connsiteY133" fmla="*/ 2573670 h 4719538"/>
                <a:gd name="connsiteX134" fmla="*/ 4077356 w 4628875"/>
                <a:gd name="connsiteY134" fmla="*/ 2739771 h 4719538"/>
                <a:gd name="connsiteX135" fmla="*/ 4128516 w 4628875"/>
                <a:gd name="connsiteY135" fmla="*/ 2660630 h 4719538"/>
                <a:gd name="connsiteX136" fmla="*/ 4041557 w 4628875"/>
                <a:gd name="connsiteY136" fmla="*/ 2573670 h 4719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Lst>
              <a:rect l="l" t="t" r="r" b="b"/>
              <a:pathLst>
                <a:path w="4628875" h="4719538">
                  <a:moveTo>
                    <a:pt x="2613584" y="3131363"/>
                  </a:moveTo>
                  <a:lnTo>
                    <a:pt x="2613310" y="3131637"/>
                  </a:lnTo>
                  <a:cubicBezTo>
                    <a:pt x="2602474" y="3142473"/>
                    <a:pt x="2592050" y="3153446"/>
                    <a:pt x="2581900" y="3164693"/>
                  </a:cubicBezTo>
                  <a:cubicBezTo>
                    <a:pt x="2592050" y="3153446"/>
                    <a:pt x="2602611" y="3142473"/>
                    <a:pt x="2613310" y="3131637"/>
                  </a:cubicBezTo>
                  <a:lnTo>
                    <a:pt x="2613584" y="3131363"/>
                  </a:lnTo>
                  <a:moveTo>
                    <a:pt x="2329663" y="3738433"/>
                  </a:moveTo>
                  <a:cubicBezTo>
                    <a:pt x="2329526" y="3740628"/>
                    <a:pt x="2329388" y="3742822"/>
                    <a:pt x="2329114" y="3744880"/>
                  </a:cubicBezTo>
                  <a:cubicBezTo>
                    <a:pt x="2329251" y="3742685"/>
                    <a:pt x="2329388" y="3740491"/>
                    <a:pt x="2329663" y="3738433"/>
                  </a:cubicBezTo>
                  <a:moveTo>
                    <a:pt x="2334052" y="3698794"/>
                  </a:moveTo>
                  <a:cubicBezTo>
                    <a:pt x="2334189" y="3697285"/>
                    <a:pt x="2334326" y="3695914"/>
                    <a:pt x="2334600" y="3694405"/>
                  </a:cubicBezTo>
                  <a:cubicBezTo>
                    <a:pt x="2334326" y="3695914"/>
                    <a:pt x="2334189" y="3697285"/>
                    <a:pt x="2334052" y="3698794"/>
                  </a:cubicBezTo>
                  <a:moveTo>
                    <a:pt x="2553234" y="3197611"/>
                  </a:moveTo>
                  <a:cubicBezTo>
                    <a:pt x="2555840" y="3194594"/>
                    <a:pt x="2558446" y="3191576"/>
                    <a:pt x="2561052" y="3188559"/>
                  </a:cubicBezTo>
                  <a:cubicBezTo>
                    <a:pt x="2558583" y="3191576"/>
                    <a:pt x="2555840" y="3194457"/>
                    <a:pt x="2553234" y="3197611"/>
                  </a:cubicBezTo>
                  <a:moveTo>
                    <a:pt x="1976201" y="3830742"/>
                  </a:moveTo>
                  <a:cubicBezTo>
                    <a:pt x="1976201" y="3829233"/>
                    <a:pt x="1976064" y="3827861"/>
                    <a:pt x="1976064" y="3826490"/>
                  </a:cubicBezTo>
                  <a:cubicBezTo>
                    <a:pt x="1976064" y="3752972"/>
                    <a:pt x="1982373" y="3680277"/>
                    <a:pt x="1993895" y="3609091"/>
                  </a:cubicBezTo>
                  <a:lnTo>
                    <a:pt x="1057092" y="3609091"/>
                  </a:lnTo>
                  <a:cubicBezTo>
                    <a:pt x="819668" y="3609091"/>
                    <a:pt x="626410" y="3415833"/>
                    <a:pt x="626410" y="3178409"/>
                  </a:cubicBezTo>
                  <a:cubicBezTo>
                    <a:pt x="626410" y="2940985"/>
                    <a:pt x="819668" y="2747726"/>
                    <a:pt x="1057092" y="2747726"/>
                  </a:cubicBezTo>
                  <a:lnTo>
                    <a:pt x="2526624" y="2747726"/>
                  </a:lnTo>
                  <a:cubicBezTo>
                    <a:pt x="2627711" y="2674209"/>
                    <a:pt x="2737577" y="2615779"/>
                    <a:pt x="2853888" y="2573670"/>
                  </a:cubicBezTo>
                  <a:cubicBezTo>
                    <a:pt x="2771867" y="2573670"/>
                    <a:pt x="709803" y="2573670"/>
                    <a:pt x="604601" y="2573670"/>
                  </a:cubicBezTo>
                  <a:cubicBezTo>
                    <a:pt x="367177" y="2573670"/>
                    <a:pt x="173919" y="2380412"/>
                    <a:pt x="173919" y="2142988"/>
                  </a:cubicBezTo>
                  <a:cubicBezTo>
                    <a:pt x="173919" y="1905564"/>
                    <a:pt x="367177" y="1712306"/>
                    <a:pt x="604601" y="1712306"/>
                  </a:cubicBezTo>
                  <a:cubicBezTo>
                    <a:pt x="721462" y="1712306"/>
                    <a:pt x="3297875" y="1712306"/>
                    <a:pt x="3415010" y="1712306"/>
                  </a:cubicBezTo>
                  <a:cubicBezTo>
                    <a:pt x="3463016" y="1712306"/>
                    <a:pt x="3501969" y="1673352"/>
                    <a:pt x="3501969" y="1625346"/>
                  </a:cubicBezTo>
                  <a:cubicBezTo>
                    <a:pt x="3501969" y="1577340"/>
                    <a:pt x="3463153" y="1538249"/>
                    <a:pt x="3415147" y="1538249"/>
                  </a:cubicBezTo>
                  <a:lnTo>
                    <a:pt x="1370366" y="1538249"/>
                  </a:lnTo>
                  <a:cubicBezTo>
                    <a:pt x="1132942" y="1538249"/>
                    <a:pt x="939683" y="1344991"/>
                    <a:pt x="939683" y="1107567"/>
                  </a:cubicBezTo>
                  <a:cubicBezTo>
                    <a:pt x="939683" y="870143"/>
                    <a:pt x="1132942" y="676885"/>
                    <a:pt x="1370366" y="676885"/>
                  </a:cubicBezTo>
                  <a:lnTo>
                    <a:pt x="2442271" y="676885"/>
                  </a:lnTo>
                  <a:cubicBezTo>
                    <a:pt x="2755270" y="676885"/>
                    <a:pt x="2927680" y="505983"/>
                    <a:pt x="2927680" y="197099"/>
                  </a:cubicBezTo>
                  <a:lnTo>
                    <a:pt x="2929463" y="88468"/>
                  </a:lnTo>
                  <a:cubicBezTo>
                    <a:pt x="2930286" y="40462"/>
                    <a:pt x="2892019" y="823"/>
                    <a:pt x="2843876" y="0"/>
                  </a:cubicBezTo>
                  <a:cubicBezTo>
                    <a:pt x="2843327" y="0"/>
                    <a:pt x="2842916" y="0"/>
                    <a:pt x="2842367" y="0"/>
                  </a:cubicBezTo>
                  <a:cubicBezTo>
                    <a:pt x="2795047" y="0"/>
                    <a:pt x="2756230" y="37993"/>
                    <a:pt x="2755407" y="85588"/>
                  </a:cubicBezTo>
                  <a:cubicBezTo>
                    <a:pt x="2752390" y="271028"/>
                    <a:pt x="2777216" y="502966"/>
                    <a:pt x="2442134" y="502966"/>
                  </a:cubicBezTo>
                  <a:lnTo>
                    <a:pt x="1370228" y="502966"/>
                  </a:lnTo>
                  <a:cubicBezTo>
                    <a:pt x="1036793" y="502966"/>
                    <a:pt x="765490" y="774268"/>
                    <a:pt x="765490" y="1107704"/>
                  </a:cubicBezTo>
                  <a:cubicBezTo>
                    <a:pt x="765490" y="1276137"/>
                    <a:pt x="834893" y="1428659"/>
                    <a:pt x="946404" y="1538387"/>
                  </a:cubicBezTo>
                  <a:lnTo>
                    <a:pt x="604739" y="1538387"/>
                  </a:lnTo>
                  <a:cubicBezTo>
                    <a:pt x="271303" y="1538387"/>
                    <a:pt x="0" y="1809689"/>
                    <a:pt x="0" y="2143125"/>
                  </a:cubicBezTo>
                  <a:cubicBezTo>
                    <a:pt x="0" y="2476561"/>
                    <a:pt x="271303" y="2747863"/>
                    <a:pt x="604739" y="2747863"/>
                  </a:cubicBezTo>
                  <a:lnTo>
                    <a:pt x="633405" y="2747863"/>
                  </a:lnTo>
                  <a:cubicBezTo>
                    <a:pt x="521894" y="2857591"/>
                    <a:pt x="452491" y="3010114"/>
                    <a:pt x="452491" y="3178546"/>
                  </a:cubicBezTo>
                  <a:cubicBezTo>
                    <a:pt x="452491" y="3511982"/>
                    <a:pt x="723793" y="3783284"/>
                    <a:pt x="1057229" y="3783284"/>
                  </a:cubicBezTo>
                  <a:lnTo>
                    <a:pt x="1658127" y="3783284"/>
                  </a:lnTo>
                  <a:cubicBezTo>
                    <a:pt x="1618214" y="3809893"/>
                    <a:pt x="1581866" y="3839520"/>
                    <a:pt x="1549359" y="3872301"/>
                  </a:cubicBezTo>
                  <a:cubicBezTo>
                    <a:pt x="1340328" y="4082430"/>
                    <a:pt x="1336350" y="4333159"/>
                    <a:pt x="1335801" y="4617492"/>
                  </a:cubicBezTo>
                  <a:cubicBezTo>
                    <a:pt x="1335801" y="4665498"/>
                    <a:pt x="1374755" y="4704451"/>
                    <a:pt x="1422761" y="4704451"/>
                  </a:cubicBezTo>
                  <a:cubicBezTo>
                    <a:pt x="1470767" y="4704451"/>
                    <a:pt x="1509720" y="4665498"/>
                    <a:pt x="1509720" y="4617492"/>
                  </a:cubicBezTo>
                  <a:cubicBezTo>
                    <a:pt x="1510132" y="4434932"/>
                    <a:pt x="1491752" y="4176934"/>
                    <a:pt x="1672666" y="3995059"/>
                  </a:cubicBezTo>
                  <a:cubicBezTo>
                    <a:pt x="1746321" y="3920719"/>
                    <a:pt x="1848094" y="3865992"/>
                    <a:pt x="1976201" y="3830742"/>
                  </a:cubicBezTo>
                  <a:moveTo>
                    <a:pt x="2527859" y="3229432"/>
                  </a:moveTo>
                  <a:cubicBezTo>
                    <a:pt x="2527585" y="3229844"/>
                    <a:pt x="2527173" y="3230255"/>
                    <a:pt x="2526762" y="3230804"/>
                  </a:cubicBezTo>
                  <a:cubicBezTo>
                    <a:pt x="2527173" y="3230255"/>
                    <a:pt x="2527585" y="3229844"/>
                    <a:pt x="2527859" y="3229432"/>
                  </a:cubicBezTo>
                  <a:moveTo>
                    <a:pt x="2341184" y="3651611"/>
                  </a:moveTo>
                  <a:cubicBezTo>
                    <a:pt x="2341047" y="3652022"/>
                    <a:pt x="2341047" y="3652434"/>
                    <a:pt x="2340910" y="3652982"/>
                  </a:cubicBezTo>
                  <a:cubicBezTo>
                    <a:pt x="2341047" y="3652434"/>
                    <a:pt x="2341184" y="3652022"/>
                    <a:pt x="2341184" y="3651611"/>
                  </a:cubicBezTo>
                  <a:moveTo>
                    <a:pt x="3502106" y="3696051"/>
                  </a:moveTo>
                  <a:cubicBezTo>
                    <a:pt x="3502106" y="3648045"/>
                    <a:pt x="3463153" y="3609091"/>
                    <a:pt x="3415147" y="3609091"/>
                  </a:cubicBezTo>
                  <a:lnTo>
                    <a:pt x="2474229" y="3609091"/>
                  </a:lnTo>
                  <a:cubicBezTo>
                    <a:pt x="2459553" y="3665601"/>
                    <a:pt x="2450638" y="3723757"/>
                    <a:pt x="2447620" y="3783147"/>
                  </a:cubicBezTo>
                  <a:lnTo>
                    <a:pt x="3415147" y="3783147"/>
                  </a:lnTo>
                  <a:cubicBezTo>
                    <a:pt x="3463153" y="3783147"/>
                    <a:pt x="3502106" y="3744194"/>
                    <a:pt x="3502106" y="3696051"/>
                  </a:cubicBezTo>
                  <a:moveTo>
                    <a:pt x="4024137" y="2056028"/>
                  </a:moveTo>
                  <a:lnTo>
                    <a:pt x="3821415" y="2056028"/>
                  </a:lnTo>
                  <a:cubicBezTo>
                    <a:pt x="3932926" y="1946300"/>
                    <a:pt x="4002329" y="1793779"/>
                    <a:pt x="4002329" y="1625346"/>
                  </a:cubicBezTo>
                  <a:cubicBezTo>
                    <a:pt x="4002329" y="1291910"/>
                    <a:pt x="3731027" y="1020608"/>
                    <a:pt x="3397590" y="1020608"/>
                  </a:cubicBezTo>
                  <a:lnTo>
                    <a:pt x="3045638" y="1020608"/>
                  </a:lnTo>
                  <a:cubicBezTo>
                    <a:pt x="3132049" y="962452"/>
                    <a:pt x="3202549" y="890031"/>
                    <a:pt x="3256041" y="803072"/>
                  </a:cubicBezTo>
                  <a:cubicBezTo>
                    <a:pt x="3395533" y="575523"/>
                    <a:pt x="3388949" y="303672"/>
                    <a:pt x="3388949" y="116997"/>
                  </a:cubicBezTo>
                  <a:cubicBezTo>
                    <a:pt x="3388949" y="68991"/>
                    <a:pt x="3349996" y="30038"/>
                    <a:pt x="3301990" y="30038"/>
                  </a:cubicBezTo>
                  <a:cubicBezTo>
                    <a:pt x="3253984" y="30038"/>
                    <a:pt x="3215031" y="68991"/>
                    <a:pt x="3215031" y="116997"/>
                  </a:cubicBezTo>
                  <a:cubicBezTo>
                    <a:pt x="3215031" y="293797"/>
                    <a:pt x="3221066" y="527380"/>
                    <a:pt x="3107771" y="712135"/>
                  </a:cubicBezTo>
                  <a:cubicBezTo>
                    <a:pt x="2980487" y="919795"/>
                    <a:pt x="2729484" y="1020745"/>
                    <a:pt x="2340498" y="1020745"/>
                  </a:cubicBezTo>
                  <a:lnTo>
                    <a:pt x="1352946" y="1020745"/>
                  </a:lnTo>
                  <a:cubicBezTo>
                    <a:pt x="1304940" y="1020745"/>
                    <a:pt x="1265987" y="1059698"/>
                    <a:pt x="1265987" y="1107704"/>
                  </a:cubicBezTo>
                  <a:cubicBezTo>
                    <a:pt x="1265987" y="1155710"/>
                    <a:pt x="1304940" y="1194664"/>
                    <a:pt x="1352946" y="1194664"/>
                  </a:cubicBezTo>
                  <a:lnTo>
                    <a:pt x="3397728" y="1194664"/>
                  </a:lnTo>
                  <a:cubicBezTo>
                    <a:pt x="3635152" y="1194664"/>
                    <a:pt x="3828410" y="1387922"/>
                    <a:pt x="3828410" y="1625346"/>
                  </a:cubicBezTo>
                  <a:cubicBezTo>
                    <a:pt x="3828410" y="1862770"/>
                    <a:pt x="3635152" y="2056028"/>
                    <a:pt x="3397728" y="2056028"/>
                  </a:cubicBezTo>
                  <a:lnTo>
                    <a:pt x="587319" y="2056028"/>
                  </a:lnTo>
                  <a:cubicBezTo>
                    <a:pt x="539313" y="2056028"/>
                    <a:pt x="500360" y="2094982"/>
                    <a:pt x="500360" y="2142988"/>
                  </a:cubicBezTo>
                  <a:cubicBezTo>
                    <a:pt x="500360" y="2190994"/>
                    <a:pt x="539313" y="2229947"/>
                    <a:pt x="587319" y="2229947"/>
                  </a:cubicBezTo>
                  <a:cubicBezTo>
                    <a:pt x="665638" y="2229947"/>
                    <a:pt x="3990396" y="2229947"/>
                    <a:pt x="4024137" y="2229947"/>
                  </a:cubicBezTo>
                  <a:cubicBezTo>
                    <a:pt x="4261562" y="2229947"/>
                    <a:pt x="4454820" y="2423206"/>
                    <a:pt x="4454820" y="2660630"/>
                  </a:cubicBezTo>
                  <a:cubicBezTo>
                    <a:pt x="4454820" y="2780919"/>
                    <a:pt x="4405168" y="2889824"/>
                    <a:pt x="4325478" y="2968005"/>
                  </a:cubicBezTo>
                  <a:cubicBezTo>
                    <a:pt x="4363471" y="3012994"/>
                    <a:pt x="4398310" y="3059902"/>
                    <a:pt x="4429720" y="3108869"/>
                  </a:cubicBezTo>
                  <a:cubicBezTo>
                    <a:pt x="4551929" y="2998180"/>
                    <a:pt x="4628876" y="2838252"/>
                    <a:pt x="4628876" y="2660767"/>
                  </a:cubicBezTo>
                  <a:cubicBezTo>
                    <a:pt x="4628876" y="2327194"/>
                    <a:pt x="4357574" y="2056028"/>
                    <a:pt x="4024137" y="2056028"/>
                  </a:cubicBezTo>
                  <a:moveTo>
                    <a:pt x="1903644" y="4245651"/>
                  </a:moveTo>
                  <a:cubicBezTo>
                    <a:pt x="1798853" y="4349207"/>
                    <a:pt x="1798991" y="4490893"/>
                    <a:pt x="1798991" y="4628053"/>
                  </a:cubicBezTo>
                  <a:cubicBezTo>
                    <a:pt x="1798991" y="4685934"/>
                    <a:pt x="1841785" y="4719539"/>
                    <a:pt x="1885950" y="4719539"/>
                  </a:cubicBezTo>
                  <a:cubicBezTo>
                    <a:pt x="1933956" y="4719539"/>
                    <a:pt x="1972910" y="4680585"/>
                    <a:pt x="1972910" y="4632579"/>
                  </a:cubicBezTo>
                  <a:lnTo>
                    <a:pt x="1972910" y="4628053"/>
                  </a:lnTo>
                  <a:cubicBezTo>
                    <a:pt x="1972910" y="4517502"/>
                    <a:pt x="1972910" y="4421901"/>
                    <a:pt x="2025990" y="4369506"/>
                  </a:cubicBezTo>
                  <a:cubicBezTo>
                    <a:pt x="2039021" y="4356613"/>
                    <a:pt x="2056029" y="4345503"/>
                    <a:pt x="2076740" y="4336176"/>
                  </a:cubicBezTo>
                  <a:cubicBezTo>
                    <a:pt x="2054382" y="4282273"/>
                    <a:pt x="2036003" y="4226860"/>
                    <a:pt x="2021053" y="4170350"/>
                  </a:cubicBezTo>
                  <a:cubicBezTo>
                    <a:pt x="1974281" y="4189141"/>
                    <a:pt x="1935465" y="4214104"/>
                    <a:pt x="1903644" y="4245651"/>
                  </a:cubicBezTo>
                  <a:moveTo>
                    <a:pt x="2656378" y="3091449"/>
                  </a:moveTo>
                  <a:lnTo>
                    <a:pt x="2656378" y="3091449"/>
                  </a:lnTo>
                  <a:lnTo>
                    <a:pt x="2656378" y="3091449"/>
                  </a:lnTo>
                  <a:lnTo>
                    <a:pt x="2656378" y="3091449"/>
                  </a:lnTo>
                  <a:moveTo>
                    <a:pt x="952713" y="3178409"/>
                  </a:moveTo>
                  <a:cubicBezTo>
                    <a:pt x="952713" y="3226415"/>
                    <a:pt x="991667" y="3265368"/>
                    <a:pt x="1039673" y="3265368"/>
                  </a:cubicBezTo>
                  <a:lnTo>
                    <a:pt x="2099371" y="3265368"/>
                  </a:lnTo>
                  <a:cubicBezTo>
                    <a:pt x="2127352" y="3205155"/>
                    <a:pt x="2159859" y="3146999"/>
                    <a:pt x="2196755" y="3091312"/>
                  </a:cubicBezTo>
                  <a:lnTo>
                    <a:pt x="1039536" y="3091312"/>
                  </a:lnTo>
                  <a:cubicBezTo>
                    <a:pt x="991667" y="3091312"/>
                    <a:pt x="952713" y="3130403"/>
                    <a:pt x="952713" y="3178409"/>
                  </a:cubicBezTo>
                  <a:moveTo>
                    <a:pt x="4109588" y="3259196"/>
                  </a:moveTo>
                  <a:lnTo>
                    <a:pt x="4109588" y="3259196"/>
                  </a:lnTo>
                  <a:lnTo>
                    <a:pt x="4109588" y="3259196"/>
                  </a:lnTo>
                  <a:moveTo>
                    <a:pt x="3959124" y="3091312"/>
                  </a:moveTo>
                  <a:lnTo>
                    <a:pt x="3959124" y="3091312"/>
                  </a:lnTo>
                  <a:lnTo>
                    <a:pt x="3959124" y="3091312"/>
                  </a:lnTo>
                  <a:lnTo>
                    <a:pt x="3959124" y="3091312"/>
                  </a:lnTo>
                  <a:moveTo>
                    <a:pt x="4002466" y="3696051"/>
                  </a:moveTo>
                  <a:cubicBezTo>
                    <a:pt x="4002466" y="3527618"/>
                    <a:pt x="3933063" y="3375096"/>
                    <a:pt x="3821552" y="3265368"/>
                  </a:cubicBezTo>
                  <a:lnTo>
                    <a:pt x="3961044" y="3265368"/>
                  </a:lnTo>
                  <a:cubicBezTo>
                    <a:pt x="3902477" y="3197337"/>
                    <a:pt x="3833759" y="3138495"/>
                    <a:pt x="3756813" y="3091312"/>
                  </a:cubicBezTo>
                  <a:lnTo>
                    <a:pt x="2858277" y="3091312"/>
                  </a:lnTo>
                  <a:cubicBezTo>
                    <a:pt x="2800944" y="3126425"/>
                    <a:pt x="2747452" y="3168533"/>
                    <a:pt x="2698760" y="3217225"/>
                  </a:cubicBezTo>
                  <a:cubicBezTo>
                    <a:pt x="2683261" y="3232724"/>
                    <a:pt x="2668585" y="3248909"/>
                    <a:pt x="2654458" y="3265368"/>
                  </a:cubicBezTo>
                  <a:lnTo>
                    <a:pt x="3397728" y="3265368"/>
                  </a:lnTo>
                  <a:cubicBezTo>
                    <a:pt x="3635152" y="3265368"/>
                    <a:pt x="3828410" y="3458627"/>
                    <a:pt x="3828410" y="3696051"/>
                  </a:cubicBezTo>
                  <a:cubicBezTo>
                    <a:pt x="3828410" y="3933475"/>
                    <a:pt x="3635152" y="4126733"/>
                    <a:pt x="3397728" y="4126733"/>
                  </a:cubicBezTo>
                  <a:lnTo>
                    <a:pt x="2500290" y="4126733"/>
                  </a:lnTo>
                  <a:cubicBezTo>
                    <a:pt x="2522921" y="4187769"/>
                    <a:pt x="2552411" y="4246062"/>
                    <a:pt x="2588621" y="4300789"/>
                  </a:cubicBezTo>
                  <a:lnTo>
                    <a:pt x="3397728" y="4300789"/>
                  </a:lnTo>
                  <a:cubicBezTo>
                    <a:pt x="3731164" y="4300789"/>
                    <a:pt x="4002466" y="4029487"/>
                    <a:pt x="4002466" y="3696051"/>
                  </a:cubicBezTo>
                  <a:moveTo>
                    <a:pt x="4041557" y="2573670"/>
                  </a:moveTo>
                  <a:lnTo>
                    <a:pt x="3761476" y="2573670"/>
                  </a:lnTo>
                  <a:cubicBezTo>
                    <a:pt x="3873399" y="2614270"/>
                    <a:pt x="3979423" y="2670094"/>
                    <a:pt x="4077356" y="2739771"/>
                  </a:cubicBezTo>
                  <a:cubicBezTo>
                    <a:pt x="4107531" y="2726055"/>
                    <a:pt x="4128516" y="2695880"/>
                    <a:pt x="4128516" y="2660630"/>
                  </a:cubicBezTo>
                  <a:cubicBezTo>
                    <a:pt x="4128653" y="2612624"/>
                    <a:pt x="4089700" y="2573670"/>
                    <a:pt x="4041557" y="2573670"/>
                  </a:cubicBezTo>
                </a:path>
              </a:pathLst>
            </a:custGeom>
            <a:grpFill/>
            <a:ln w="6350" cap="flat">
              <a:solidFill>
                <a:schemeClr val="bg1"/>
              </a:solid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9D13D23D-1BD1-CA49-E4AB-605250320C27}"/>
                </a:ext>
              </a:extLst>
            </p:cNvPr>
            <p:cNvSpPr/>
            <p:nvPr/>
          </p:nvSpPr>
          <p:spPr>
            <a:xfrm>
              <a:off x="5714695" y="3540511"/>
              <a:ext cx="3002021" cy="3002432"/>
            </a:xfrm>
            <a:custGeom>
              <a:avLst/>
              <a:gdLst>
                <a:gd name="connsiteX0" fmla="*/ 2276719 w 3002021"/>
                <a:gd name="connsiteY0" fmla="*/ 1948495 h 3002432"/>
                <a:gd name="connsiteX1" fmla="*/ 2328840 w 3002021"/>
                <a:gd name="connsiteY1" fmla="*/ 1861536 h 3002432"/>
                <a:gd name="connsiteX2" fmla="*/ 2235022 w 3002021"/>
                <a:gd name="connsiteY2" fmla="*/ 1767718 h 3002432"/>
                <a:gd name="connsiteX3" fmla="*/ 2383704 w 3002021"/>
                <a:gd name="connsiteY3" fmla="*/ 1191920 h 3002432"/>
                <a:gd name="connsiteX4" fmla="*/ 1191783 w 3002021"/>
                <a:gd name="connsiteY4" fmla="*/ 0 h 3002432"/>
                <a:gd name="connsiteX5" fmla="*/ 348935 w 3002021"/>
                <a:gd name="connsiteY5" fmla="*/ 349072 h 3002432"/>
                <a:gd name="connsiteX6" fmla="*/ 0 w 3002021"/>
                <a:gd name="connsiteY6" fmla="*/ 1191920 h 3002432"/>
                <a:gd name="connsiteX7" fmla="*/ 349072 w 3002021"/>
                <a:gd name="connsiteY7" fmla="*/ 2034769 h 3002432"/>
                <a:gd name="connsiteX8" fmla="*/ 1191920 w 3002021"/>
                <a:gd name="connsiteY8" fmla="*/ 2383841 h 3002432"/>
                <a:gd name="connsiteX9" fmla="*/ 1767169 w 3002021"/>
                <a:gd name="connsiteY9" fmla="*/ 2235434 h 3002432"/>
                <a:gd name="connsiteX10" fmla="*/ 1861124 w 3002021"/>
                <a:gd name="connsiteY10" fmla="*/ 2329388 h 3002432"/>
                <a:gd name="connsiteX11" fmla="*/ 1948084 w 3002021"/>
                <a:gd name="connsiteY11" fmla="*/ 2277268 h 3002432"/>
                <a:gd name="connsiteX12" fmla="*/ 2518669 w 3002021"/>
                <a:gd name="connsiteY12" fmla="*/ 3002432 h 3002432"/>
                <a:gd name="connsiteX13" fmla="*/ 3002021 w 3002021"/>
                <a:gd name="connsiteY13" fmla="*/ 2519080 h 3002432"/>
                <a:gd name="connsiteX14" fmla="*/ 2276719 w 3002021"/>
                <a:gd name="connsiteY14" fmla="*/ 1948495 h 3002432"/>
                <a:gd name="connsiteX15" fmla="*/ 1191783 w 3002021"/>
                <a:gd name="connsiteY15" fmla="*/ 2174535 h 3002432"/>
                <a:gd name="connsiteX16" fmla="*/ 497068 w 3002021"/>
                <a:gd name="connsiteY16" fmla="*/ 1886773 h 3002432"/>
                <a:gd name="connsiteX17" fmla="*/ 209306 w 3002021"/>
                <a:gd name="connsiteY17" fmla="*/ 1191920 h 3002432"/>
                <a:gd name="connsiteX18" fmla="*/ 497068 w 3002021"/>
                <a:gd name="connsiteY18" fmla="*/ 497205 h 3002432"/>
                <a:gd name="connsiteX19" fmla="*/ 1191920 w 3002021"/>
                <a:gd name="connsiteY19" fmla="*/ 209443 h 3002432"/>
                <a:gd name="connsiteX20" fmla="*/ 2174535 w 3002021"/>
                <a:gd name="connsiteY20" fmla="*/ 1192057 h 3002432"/>
                <a:gd name="connsiteX21" fmla="*/ 1191783 w 3002021"/>
                <a:gd name="connsiteY21" fmla="*/ 2174535 h 3002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02021" h="3002432">
                  <a:moveTo>
                    <a:pt x="2276719" y="1948495"/>
                  </a:moveTo>
                  <a:cubicBezTo>
                    <a:pt x="2314987" y="1901723"/>
                    <a:pt x="2335835" y="1868531"/>
                    <a:pt x="2328840" y="1861536"/>
                  </a:cubicBezTo>
                  <a:lnTo>
                    <a:pt x="2235022" y="1767718"/>
                  </a:lnTo>
                  <a:cubicBezTo>
                    <a:pt x="2329663" y="1596954"/>
                    <a:pt x="2383704" y="1400678"/>
                    <a:pt x="2383704" y="1191920"/>
                  </a:cubicBezTo>
                  <a:cubicBezTo>
                    <a:pt x="2383704" y="534650"/>
                    <a:pt x="1849054" y="0"/>
                    <a:pt x="1191783" y="0"/>
                  </a:cubicBezTo>
                  <a:cubicBezTo>
                    <a:pt x="873435" y="0"/>
                    <a:pt x="574152" y="123993"/>
                    <a:pt x="348935" y="349072"/>
                  </a:cubicBezTo>
                  <a:cubicBezTo>
                    <a:pt x="123993" y="574289"/>
                    <a:pt x="0" y="873572"/>
                    <a:pt x="0" y="1191920"/>
                  </a:cubicBezTo>
                  <a:cubicBezTo>
                    <a:pt x="0" y="1510269"/>
                    <a:pt x="123993" y="1809552"/>
                    <a:pt x="349072" y="2034769"/>
                  </a:cubicBezTo>
                  <a:cubicBezTo>
                    <a:pt x="574152" y="2259848"/>
                    <a:pt x="873435" y="2383841"/>
                    <a:pt x="1191920" y="2383841"/>
                  </a:cubicBezTo>
                  <a:cubicBezTo>
                    <a:pt x="1400404" y="2383841"/>
                    <a:pt x="1596405" y="2329937"/>
                    <a:pt x="1767169" y="2235434"/>
                  </a:cubicBezTo>
                  <a:lnTo>
                    <a:pt x="1861124" y="2329388"/>
                  </a:lnTo>
                  <a:cubicBezTo>
                    <a:pt x="1868119" y="2336384"/>
                    <a:pt x="1901312" y="2315535"/>
                    <a:pt x="1948084" y="2277268"/>
                  </a:cubicBezTo>
                  <a:cubicBezTo>
                    <a:pt x="2138187" y="2518943"/>
                    <a:pt x="2328428" y="2760619"/>
                    <a:pt x="2518669" y="3002432"/>
                  </a:cubicBezTo>
                  <a:cubicBezTo>
                    <a:pt x="2681478" y="2911495"/>
                    <a:pt x="2896682" y="2701229"/>
                    <a:pt x="3002021" y="2519080"/>
                  </a:cubicBezTo>
                  <a:cubicBezTo>
                    <a:pt x="2760208" y="2328840"/>
                    <a:pt x="2518395" y="2138599"/>
                    <a:pt x="2276719" y="1948495"/>
                  </a:cubicBezTo>
                  <a:moveTo>
                    <a:pt x="1191783" y="2174535"/>
                  </a:moveTo>
                  <a:cubicBezTo>
                    <a:pt x="929259" y="2174535"/>
                    <a:pt x="682645" y="2072350"/>
                    <a:pt x="497068" y="1886773"/>
                  </a:cubicBezTo>
                  <a:cubicBezTo>
                    <a:pt x="311491" y="1701196"/>
                    <a:pt x="209306" y="1454445"/>
                    <a:pt x="209306" y="1191920"/>
                  </a:cubicBezTo>
                  <a:cubicBezTo>
                    <a:pt x="209306" y="929396"/>
                    <a:pt x="311491" y="682783"/>
                    <a:pt x="497068" y="497205"/>
                  </a:cubicBezTo>
                  <a:cubicBezTo>
                    <a:pt x="682645" y="311627"/>
                    <a:pt x="929396" y="209443"/>
                    <a:pt x="1191920" y="209443"/>
                  </a:cubicBezTo>
                  <a:cubicBezTo>
                    <a:pt x="1733702" y="209443"/>
                    <a:pt x="2174535" y="650275"/>
                    <a:pt x="2174535" y="1192057"/>
                  </a:cubicBezTo>
                  <a:cubicBezTo>
                    <a:pt x="2174398" y="1733702"/>
                    <a:pt x="1733565" y="2174535"/>
                    <a:pt x="1191783" y="2174535"/>
                  </a:cubicBezTo>
                </a:path>
              </a:pathLst>
            </a:custGeom>
            <a:grpFill/>
            <a:ln w="6350" cap="flat">
              <a:solidFill>
                <a:schemeClr val="bg1"/>
              </a:solidFill>
              <a:prstDash val="solid"/>
              <a:miter/>
            </a:ln>
          </p:spPr>
          <p:txBody>
            <a:bodyPr rtlCol="0" anchor="ctr"/>
            <a:lstStyle/>
            <a:p>
              <a:endParaRPr lang="en-US"/>
            </a:p>
          </p:txBody>
        </p:sp>
      </p:grpSp>
      <p:sp>
        <p:nvSpPr>
          <p:cNvPr id="18" name="Internal Use Only. Do Not Distribute. Not for Promotional Use.">
            <a:extLst>
              <a:ext uri="{FF2B5EF4-FFF2-40B4-BE49-F238E27FC236}">
                <a16:creationId xmlns:a16="http://schemas.microsoft.com/office/drawing/2014/main" id="{90220E8A-51F8-44CE-8A52-EFDFD585459D}"/>
              </a:ext>
            </a:extLst>
          </p:cNvPr>
          <p:cNvSpPr txBox="1"/>
          <p:nvPr userDrawn="1"/>
        </p:nvSpPr>
        <p:spPr>
          <a:xfrm>
            <a:off x="9746111" y="6634724"/>
            <a:ext cx="1912383" cy="16671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defTabSz="171450">
              <a:defRPr sz="500" b="1">
                <a:solidFill>
                  <a:srgbClr val="7F7F7F"/>
                </a:solidFill>
                <a:latin typeface="Arial"/>
                <a:ea typeface="Arial"/>
                <a:cs typeface="Arial"/>
                <a:sym typeface="Arial"/>
              </a:defRPr>
            </a:lvl1pPr>
          </a:lstStyle>
          <a:p>
            <a:r>
              <a:rPr sz="750" b="0" dirty="0"/>
              <a:t>Do Not Distribute. Not for Promotional Use.</a:t>
            </a:r>
          </a:p>
        </p:txBody>
      </p:sp>
    </p:spTree>
    <p:extLst>
      <p:ext uri="{BB962C8B-B14F-4D97-AF65-F5344CB8AC3E}">
        <p14:creationId xmlns:p14="http://schemas.microsoft.com/office/powerpoint/2010/main" val="3558480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Divider Slide">
    <p:spTree>
      <p:nvGrpSpPr>
        <p:cNvPr id="1" name=""/>
        <p:cNvGrpSpPr/>
        <p:nvPr/>
      </p:nvGrpSpPr>
      <p:grpSpPr>
        <a:xfrm>
          <a:off x="0" y="0"/>
          <a:ext cx="0" cy="0"/>
          <a:chOff x="0" y="0"/>
          <a:chExt cx="0" cy="0"/>
        </a:xfrm>
      </p:grpSpPr>
      <p:sp>
        <p:nvSpPr>
          <p:cNvPr id="49" name="Title 1"/>
          <p:cNvSpPr>
            <a:spLocks noGrp="1"/>
          </p:cNvSpPr>
          <p:nvPr userDrawn="1">
            <p:ph type="ctrTitle"/>
          </p:nvPr>
        </p:nvSpPr>
        <p:spPr bwMode="gray">
          <a:xfrm>
            <a:off x="1182233" y="2314005"/>
            <a:ext cx="9827533" cy="1205865"/>
          </a:xfrm>
        </p:spPr>
        <p:txBody>
          <a:bodyPr vert="horz" lIns="0" tIns="0" rIns="0" bIns="0" rtlCol="0" anchor="b" anchorCtr="0">
            <a:noAutofit/>
          </a:bodyPr>
          <a:lstStyle>
            <a:lvl1pPr algn="ctr">
              <a:spcBef>
                <a:spcPts val="0"/>
              </a:spcBef>
              <a:defRPr lang="en-US" sz="4200" b="0" dirty="0">
                <a:solidFill>
                  <a:schemeClr val="tx1"/>
                </a:solidFill>
                <a:latin typeface="+mj-lt"/>
              </a:defRPr>
            </a:lvl1pPr>
          </a:lstStyle>
          <a:p>
            <a:pPr lvl="0"/>
            <a:r>
              <a:rPr lang="en-US" dirty="0"/>
              <a:t>Click to edit Master title style</a:t>
            </a:r>
          </a:p>
        </p:txBody>
      </p:sp>
      <p:sp>
        <p:nvSpPr>
          <p:cNvPr id="6" name="Text Placeholder 5"/>
          <p:cNvSpPr>
            <a:spLocks noGrp="1"/>
          </p:cNvSpPr>
          <p:nvPr userDrawn="1">
            <p:ph type="body" sz="quarter" idx="10"/>
          </p:nvPr>
        </p:nvSpPr>
        <p:spPr bwMode="gray">
          <a:xfrm>
            <a:off x="1182188" y="3760292"/>
            <a:ext cx="9827626" cy="539496"/>
          </a:xfrm>
        </p:spPr>
        <p:txBody>
          <a:bodyPr lIns="0" tIns="0" rIns="0" bIns="0" anchor="t" anchorCtr="0"/>
          <a:lstStyle>
            <a:lvl1pPr marL="0" indent="0" algn="ctr">
              <a:spcBef>
                <a:spcPts val="600"/>
              </a:spcBef>
              <a:buNone/>
              <a:defRPr sz="2400">
                <a:solidFill>
                  <a:schemeClr val="tx1"/>
                </a:solidFill>
                <a:latin typeface="+mn-lt"/>
              </a:defRPr>
            </a:lvl1pPr>
            <a:lvl2pPr marL="400050" indent="0">
              <a:buNone/>
              <a:defRPr/>
            </a:lvl2pPr>
            <a:lvl3pPr marL="742950" indent="0">
              <a:buNone/>
              <a:defRPr/>
            </a:lvl3pPr>
            <a:lvl4pPr marL="1095375" indent="0">
              <a:buNone/>
              <a:defRPr/>
            </a:lvl4pPr>
            <a:lvl5pPr marL="1370012" indent="0">
              <a:buNone/>
              <a:defRPr/>
            </a:lvl5pPr>
          </a:lstStyle>
          <a:p>
            <a:pPr lvl="0"/>
            <a:r>
              <a:rPr lang="en-US" dirty="0"/>
              <a:t>Click to edit Master text styles</a:t>
            </a:r>
          </a:p>
        </p:txBody>
      </p:sp>
    </p:spTree>
    <p:custDataLst>
      <p:tags r:id="rId1"/>
    </p:custDataLst>
    <p:extLst>
      <p:ext uri="{BB962C8B-B14F-4D97-AF65-F5344CB8AC3E}">
        <p14:creationId xmlns:p14="http://schemas.microsoft.com/office/powerpoint/2010/main" val="17779183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Rectangle">
            <a:extLst>
              <a:ext uri="{FF2B5EF4-FFF2-40B4-BE49-F238E27FC236}">
                <a16:creationId xmlns:a16="http://schemas.microsoft.com/office/drawing/2014/main" id="{50612C98-A60D-6F19-1C10-80D24181FBD5}"/>
              </a:ext>
            </a:extLst>
          </p:cNvPr>
          <p:cNvSpPr/>
          <p:nvPr userDrawn="1"/>
        </p:nvSpPr>
        <p:spPr>
          <a:xfrm>
            <a:off x="0" y="0"/>
            <a:ext cx="1227849" cy="6902450"/>
          </a:xfrm>
          <a:prstGeom prst="rect">
            <a:avLst/>
          </a:prstGeom>
          <a:solidFill>
            <a:schemeClr val="tx1"/>
          </a:solidFill>
          <a:ln w="3175">
            <a:miter lim="400000"/>
          </a:ln>
        </p:spPr>
        <p:txBody>
          <a:bodyPr lIns="25400" tIns="25400" rIns="25400" bIns="25400" anchor="ctr"/>
          <a:lstStyle/>
          <a:p>
            <a:pPr defTabSz="412739">
              <a:defRPr sz="1200">
                <a:solidFill>
                  <a:srgbClr val="FFFFFF"/>
                </a:solidFill>
                <a:latin typeface="Helvetica Neue Medium"/>
                <a:ea typeface="Helvetica Neue Medium"/>
                <a:cs typeface="Helvetica Neue Medium"/>
                <a:sym typeface="Helvetica Neue Medium"/>
              </a:defRPr>
            </a:pPr>
            <a:endParaRPr sz="1600"/>
          </a:p>
        </p:txBody>
      </p:sp>
      <p:sp>
        <p:nvSpPr>
          <p:cNvPr id="7" name="V">
            <a:extLst>
              <a:ext uri="{FF2B5EF4-FFF2-40B4-BE49-F238E27FC236}">
                <a16:creationId xmlns:a16="http://schemas.microsoft.com/office/drawing/2014/main" id="{804A65D6-D9E1-340C-D25E-1A96ED7B64FA}"/>
              </a:ext>
            </a:extLst>
          </p:cNvPr>
          <p:cNvSpPr/>
          <p:nvPr userDrawn="1"/>
        </p:nvSpPr>
        <p:spPr>
          <a:xfrm>
            <a:off x="187971" y="107479"/>
            <a:ext cx="11855450" cy="6440777"/>
          </a:xfrm>
          <a:prstGeom prst="rect">
            <a:avLst/>
          </a:prstGeom>
          <a:solidFill>
            <a:srgbClr val="FFFFFF"/>
          </a:solidFill>
          <a:ln w="12700">
            <a:solidFill>
              <a:schemeClr val="tx1"/>
            </a:solidFill>
            <a:miter lim="400000"/>
          </a:ln>
          <a:effectLst>
            <a:outerShdw blurRad="38100" dist="12700" dir="5400000" rotWithShape="0">
              <a:srgbClr val="000000">
                <a:alpha val="4008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lstStyle>
            <a:lvl1pPr defTabSz="309562">
              <a:defRPr sz="1200">
                <a:solidFill>
                  <a:srgbClr val="FFFFFF"/>
                </a:solidFill>
                <a:latin typeface="Helvetica Neue Medium"/>
                <a:ea typeface="Helvetica Neue Medium"/>
                <a:cs typeface="Helvetica Neue Medium"/>
                <a:sym typeface="Helvetica Neue Medium"/>
              </a:defRPr>
            </a:lvl1pPr>
          </a:lstStyle>
          <a:p>
            <a:r>
              <a:rPr sz="1600"/>
              <a:t>V</a:t>
            </a:r>
          </a:p>
        </p:txBody>
      </p:sp>
      <p:sp>
        <p:nvSpPr>
          <p:cNvPr id="10" name="EXACT SCIENCES">
            <a:extLst>
              <a:ext uri="{FF2B5EF4-FFF2-40B4-BE49-F238E27FC236}">
                <a16:creationId xmlns:a16="http://schemas.microsoft.com/office/drawing/2014/main" id="{2D1DDDA3-BCDE-3335-9C44-56765E6DD45A}"/>
              </a:ext>
            </a:extLst>
          </p:cNvPr>
          <p:cNvSpPr txBox="1"/>
          <p:nvPr userDrawn="1"/>
        </p:nvSpPr>
        <p:spPr>
          <a:xfrm>
            <a:off x="164635" y="6630877"/>
            <a:ext cx="1224048" cy="174407"/>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lgn="l" defTabSz="171450">
              <a:defRPr sz="600" b="1">
                <a:solidFill>
                  <a:srgbClr val="FFFFFF"/>
                </a:solidFill>
                <a:latin typeface="Arial"/>
                <a:ea typeface="Arial"/>
                <a:cs typeface="Arial"/>
                <a:sym typeface="Arial"/>
              </a:defRPr>
            </a:lvl1pPr>
          </a:lstStyle>
          <a:p>
            <a:r>
              <a:rPr sz="800"/>
              <a:t>EXACT SCIENCES</a:t>
            </a:r>
          </a:p>
        </p:txBody>
      </p:sp>
      <p:sp>
        <p:nvSpPr>
          <p:cNvPr id="12" name="Text Placeholder 18">
            <a:extLst>
              <a:ext uri="{FF2B5EF4-FFF2-40B4-BE49-F238E27FC236}">
                <a16:creationId xmlns:a16="http://schemas.microsoft.com/office/drawing/2014/main" id="{B92BBDCB-F6BF-A1F9-3C67-A772CAE4BAE7}"/>
              </a:ext>
            </a:extLst>
          </p:cNvPr>
          <p:cNvSpPr>
            <a:spLocks noGrp="1"/>
          </p:cNvSpPr>
          <p:nvPr>
            <p:ph type="body" sz="quarter" idx="10"/>
          </p:nvPr>
        </p:nvSpPr>
        <p:spPr>
          <a:xfrm>
            <a:off x="1389063" y="380212"/>
            <a:ext cx="10464800" cy="615692"/>
          </a:xfrm>
        </p:spPr>
        <p:txBody>
          <a:bodyPr>
            <a:noAutofit/>
          </a:bodyPr>
          <a:lstStyle>
            <a:lvl1pPr marL="0" indent="0">
              <a:buNone/>
              <a:defRPr sz="2400" b="1">
                <a:latin typeface="Arial" panose="020B0604020202020204" pitchFamily="34" charset="0"/>
                <a:cs typeface="Arial" panose="020B0604020202020204" pitchFamily="34" charset="0"/>
              </a:defRPr>
            </a:lvl1pPr>
            <a:lvl2pPr>
              <a:defRPr sz="3800" b="1">
                <a:latin typeface="Arial" panose="020B0604020202020204" pitchFamily="34" charset="0"/>
                <a:cs typeface="Arial" panose="020B0604020202020204" pitchFamily="34" charset="0"/>
              </a:defRPr>
            </a:lvl2pPr>
            <a:lvl3pPr>
              <a:defRPr sz="3800" b="1">
                <a:latin typeface="Arial" panose="020B0604020202020204" pitchFamily="34" charset="0"/>
                <a:cs typeface="Arial" panose="020B0604020202020204" pitchFamily="34" charset="0"/>
              </a:defRPr>
            </a:lvl3pPr>
            <a:lvl4pPr>
              <a:defRPr sz="3800" b="1">
                <a:latin typeface="Arial" panose="020B0604020202020204" pitchFamily="34" charset="0"/>
                <a:cs typeface="Arial" panose="020B0604020202020204" pitchFamily="34" charset="0"/>
              </a:defRPr>
            </a:lvl4pPr>
            <a:lvl5pPr>
              <a:defRPr sz="3800" b="1">
                <a:latin typeface="Arial" panose="020B0604020202020204" pitchFamily="34" charset="0"/>
                <a:cs typeface="Arial" panose="020B0604020202020204" pitchFamily="34" charset="0"/>
              </a:defRPr>
            </a:lvl5pPr>
          </a:lstStyle>
          <a:p>
            <a:pPr lvl="0"/>
            <a:r>
              <a:rPr lang="en-US"/>
              <a:t>Click to edit Master text styles</a:t>
            </a:r>
          </a:p>
        </p:txBody>
      </p:sp>
      <p:sp>
        <p:nvSpPr>
          <p:cNvPr id="3" name="Slide Number Placeholder 5">
            <a:extLst>
              <a:ext uri="{FF2B5EF4-FFF2-40B4-BE49-F238E27FC236}">
                <a16:creationId xmlns:a16="http://schemas.microsoft.com/office/drawing/2014/main" id="{D1C3232B-E879-E53F-5888-48DA1BECAE2C}"/>
              </a:ext>
            </a:extLst>
          </p:cNvPr>
          <p:cNvSpPr txBox="1">
            <a:spLocks/>
          </p:cNvSpPr>
          <p:nvPr userDrawn="1"/>
        </p:nvSpPr>
        <p:spPr>
          <a:xfrm>
            <a:off x="11224647" y="6548256"/>
            <a:ext cx="629214" cy="262625"/>
          </a:xfrm>
          <a:prstGeom prst="rect">
            <a:avLst/>
          </a:prstGeom>
        </p:spPr>
        <p:txBody>
          <a:bodyPr vert="horz" lIns="91440" tIns="45720" rIns="0" bIns="45720" rtlCol="0" anchor="b"/>
          <a:lstStyle>
            <a:defPPr>
              <a:defRPr lang="en-US"/>
            </a:defPPr>
            <a:lvl1pPr marL="0" algn="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62F9097-CA13-B64C-BE68-22D50EADD0BB}" type="slidenum">
              <a:rPr lang="en-US" smtClean="0"/>
              <a:pPr/>
              <a:t>‹#›</a:t>
            </a:fld>
            <a:endParaRPr lang="en-US"/>
          </a:p>
        </p:txBody>
      </p:sp>
      <p:sp>
        <p:nvSpPr>
          <p:cNvPr id="4" name="Text Placeholder 2">
            <a:extLst>
              <a:ext uri="{FF2B5EF4-FFF2-40B4-BE49-F238E27FC236}">
                <a16:creationId xmlns:a16="http://schemas.microsoft.com/office/drawing/2014/main" id="{F74B706F-3B44-6B9E-DBC7-A7DFB94D344F}"/>
              </a:ext>
            </a:extLst>
          </p:cNvPr>
          <p:cNvSpPr>
            <a:spLocks noGrp="1"/>
          </p:cNvSpPr>
          <p:nvPr>
            <p:ph type="body" sz="quarter" idx="13" hasCustomPrompt="1"/>
          </p:nvPr>
        </p:nvSpPr>
        <p:spPr>
          <a:xfrm>
            <a:off x="367554" y="5596984"/>
            <a:ext cx="11486307" cy="880804"/>
          </a:xfrm>
        </p:spPr>
        <p:txBody>
          <a:bodyPr anchor="b">
            <a:normAutofit/>
          </a:bodyPr>
          <a:lstStyle>
            <a:lvl1pPr marL="0" indent="0">
              <a:spcBef>
                <a:spcPts val="0"/>
              </a:spcBef>
              <a:buNone/>
              <a:defRPr sz="750">
                <a:solidFill>
                  <a:schemeClr val="bg1">
                    <a:lumMod val="50000"/>
                  </a:schemeClr>
                </a:solidFill>
              </a:defRPr>
            </a:lvl1pPr>
          </a:lstStyle>
          <a:p>
            <a:pPr lvl="0"/>
            <a:r>
              <a:rPr lang="en-US" dirty="0"/>
              <a:t>Footnotes</a:t>
            </a:r>
          </a:p>
        </p:txBody>
      </p:sp>
      <p:sp>
        <p:nvSpPr>
          <p:cNvPr id="9" name="Rectangle">
            <a:extLst>
              <a:ext uri="{FF2B5EF4-FFF2-40B4-BE49-F238E27FC236}">
                <a16:creationId xmlns:a16="http://schemas.microsoft.com/office/drawing/2014/main" id="{A6D46FC6-9D76-04F6-1885-0D790B5867CF}"/>
              </a:ext>
            </a:extLst>
          </p:cNvPr>
          <p:cNvSpPr/>
          <p:nvPr userDrawn="1"/>
        </p:nvSpPr>
        <p:spPr>
          <a:xfrm>
            <a:off x="337818" y="107479"/>
            <a:ext cx="890031" cy="888425"/>
          </a:xfrm>
          <a:prstGeom prst="rect">
            <a:avLst/>
          </a:prstGeom>
          <a:solidFill>
            <a:schemeClr val="tx1"/>
          </a:solidFill>
          <a:ln w="3175">
            <a:noFill/>
            <a:miter lim="400000"/>
          </a:ln>
        </p:spPr>
        <p:txBody>
          <a:bodyPr lIns="25400" tIns="25400" rIns="25400" bIns="25400" anchor="ctr"/>
          <a:lstStyle/>
          <a:p>
            <a:pPr algn="ctr" defTabSz="412739">
              <a:defRPr sz="1200">
                <a:solidFill>
                  <a:srgbClr val="FFFFFF"/>
                </a:solidFill>
                <a:latin typeface="Helvetica Neue Medium"/>
                <a:ea typeface="Helvetica Neue Medium"/>
                <a:cs typeface="Helvetica Neue Medium"/>
                <a:sym typeface="Helvetica Neue Medium"/>
              </a:defRPr>
            </a:pPr>
            <a:endParaRPr sz="4267">
              <a:solidFill>
                <a:srgbClr val="006774"/>
              </a:solidFill>
              <a:latin typeface="+mj-lt"/>
            </a:endParaRPr>
          </a:p>
        </p:txBody>
      </p:sp>
      <p:grpSp>
        <p:nvGrpSpPr>
          <p:cNvPr id="6" name="Group 5">
            <a:extLst>
              <a:ext uri="{FF2B5EF4-FFF2-40B4-BE49-F238E27FC236}">
                <a16:creationId xmlns:a16="http://schemas.microsoft.com/office/drawing/2014/main" id="{8C3CECC1-98A5-0485-BAE4-25AEEDBD99F0}"/>
              </a:ext>
            </a:extLst>
          </p:cNvPr>
          <p:cNvGrpSpPr/>
          <p:nvPr userDrawn="1"/>
        </p:nvGrpSpPr>
        <p:grpSpPr>
          <a:xfrm>
            <a:off x="475614" y="220134"/>
            <a:ext cx="602088" cy="663111"/>
            <a:chOff x="3598453" y="905941"/>
            <a:chExt cx="5118263" cy="5637002"/>
          </a:xfrm>
          <a:solidFill>
            <a:schemeClr val="bg1"/>
          </a:solidFill>
        </p:grpSpPr>
        <p:sp>
          <p:nvSpPr>
            <p:cNvPr id="8" name="Freeform 7">
              <a:extLst>
                <a:ext uri="{FF2B5EF4-FFF2-40B4-BE49-F238E27FC236}">
                  <a16:creationId xmlns:a16="http://schemas.microsoft.com/office/drawing/2014/main" id="{E7017DCE-EF09-DEE5-0583-2FAFAE59E33D}"/>
                </a:ext>
              </a:extLst>
            </p:cNvPr>
            <p:cNvSpPr/>
            <p:nvPr/>
          </p:nvSpPr>
          <p:spPr>
            <a:xfrm>
              <a:off x="3598453" y="905941"/>
              <a:ext cx="4628875" cy="4719538"/>
            </a:xfrm>
            <a:custGeom>
              <a:avLst/>
              <a:gdLst>
                <a:gd name="connsiteX0" fmla="*/ 2613584 w 4628875"/>
                <a:gd name="connsiteY0" fmla="*/ 3131363 h 4719538"/>
                <a:gd name="connsiteX1" fmla="*/ 2613310 w 4628875"/>
                <a:gd name="connsiteY1" fmla="*/ 3131637 h 4719538"/>
                <a:gd name="connsiteX2" fmla="*/ 2581900 w 4628875"/>
                <a:gd name="connsiteY2" fmla="*/ 3164693 h 4719538"/>
                <a:gd name="connsiteX3" fmla="*/ 2613310 w 4628875"/>
                <a:gd name="connsiteY3" fmla="*/ 3131637 h 4719538"/>
                <a:gd name="connsiteX4" fmla="*/ 2613584 w 4628875"/>
                <a:gd name="connsiteY4" fmla="*/ 3131363 h 4719538"/>
                <a:gd name="connsiteX5" fmla="*/ 2329663 w 4628875"/>
                <a:gd name="connsiteY5" fmla="*/ 3738433 h 4719538"/>
                <a:gd name="connsiteX6" fmla="*/ 2329114 w 4628875"/>
                <a:gd name="connsiteY6" fmla="*/ 3744880 h 4719538"/>
                <a:gd name="connsiteX7" fmla="*/ 2329663 w 4628875"/>
                <a:gd name="connsiteY7" fmla="*/ 3738433 h 4719538"/>
                <a:gd name="connsiteX8" fmla="*/ 2334052 w 4628875"/>
                <a:gd name="connsiteY8" fmla="*/ 3698794 h 4719538"/>
                <a:gd name="connsiteX9" fmla="*/ 2334600 w 4628875"/>
                <a:gd name="connsiteY9" fmla="*/ 3694405 h 4719538"/>
                <a:gd name="connsiteX10" fmla="*/ 2334052 w 4628875"/>
                <a:gd name="connsiteY10" fmla="*/ 3698794 h 4719538"/>
                <a:gd name="connsiteX11" fmla="*/ 2553234 w 4628875"/>
                <a:gd name="connsiteY11" fmla="*/ 3197611 h 4719538"/>
                <a:gd name="connsiteX12" fmla="*/ 2561052 w 4628875"/>
                <a:gd name="connsiteY12" fmla="*/ 3188559 h 4719538"/>
                <a:gd name="connsiteX13" fmla="*/ 2553234 w 4628875"/>
                <a:gd name="connsiteY13" fmla="*/ 3197611 h 4719538"/>
                <a:gd name="connsiteX14" fmla="*/ 1976201 w 4628875"/>
                <a:gd name="connsiteY14" fmla="*/ 3830742 h 4719538"/>
                <a:gd name="connsiteX15" fmla="*/ 1976064 w 4628875"/>
                <a:gd name="connsiteY15" fmla="*/ 3826490 h 4719538"/>
                <a:gd name="connsiteX16" fmla="*/ 1993895 w 4628875"/>
                <a:gd name="connsiteY16" fmla="*/ 3609091 h 4719538"/>
                <a:gd name="connsiteX17" fmla="*/ 1057092 w 4628875"/>
                <a:gd name="connsiteY17" fmla="*/ 3609091 h 4719538"/>
                <a:gd name="connsiteX18" fmla="*/ 626410 w 4628875"/>
                <a:gd name="connsiteY18" fmla="*/ 3178409 h 4719538"/>
                <a:gd name="connsiteX19" fmla="*/ 1057092 w 4628875"/>
                <a:gd name="connsiteY19" fmla="*/ 2747726 h 4719538"/>
                <a:gd name="connsiteX20" fmla="*/ 2526624 w 4628875"/>
                <a:gd name="connsiteY20" fmla="*/ 2747726 h 4719538"/>
                <a:gd name="connsiteX21" fmla="*/ 2853888 w 4628875"/>
                <a:gd name="connsiteY21" fmla="*/ 2573670 h 4719538"/>
                <a:gd name="connsiteX22" fmla="*/ 604601 w 4628875"/>
                <a:gd name="connsiteY22" fmla="*/ 2573670 h 4719538"/>
                <a:gd name="connsiteX23" fmla="*/ 173919 w 4628875"/>
                <a:gd name="connsiteY23" fmla="*/ 2142988 h 4719538"/>
                <a:gd name="connsiteX24" fmla="*/ 604601 w 4628875"/>
                <a:gd name="connsiteY24" fmla="*/ 1712306 h 4719538"/>
                <a:gd name="connsiteX25" fmla="*/ 3415010 w 4628875"/>
                <a:gd name="connsiteY25" fmla="*/ 1712306 h 4719538"/>
                <a:gd name="connsiteX26" fmla="*/ 3501969 w 4628875"/>
                <a:gd name="connsiteY26" fmla="*/ 1625346 h 4719538"/>
                <a:gd name="connsiteX27" fmla="*/ 3415147 w 4628875"/>
                <a:gd name="connsiteY27" fmla="*/ 1538249 h 4719538"/>
                <a:gd name="connsiteX28" fmla="*/ 1370366 w 4628875"/>
                <a:gd name="connsiteY28" fmla="*/ 1538249 h 4719538"/>
                <a:gd name="connsiteX29" fmla="*/ 939683 w 4628875"/>
                <a:gd name="connsiteY29" fmla="*/ 1107567 h 4719538"/>
                <a:gd name="connsiteX30" fmla="*/ 1370366 w 4628875"/>
                <a:gd name="connsiteY30" fmla="*/ 676885 h 4719538"/>
                <a:gd name="connsiteX31" fmla="*/ 2442271 w 4628875"/>
                <a:gd name="connsiteY31" fmla="*/ 676885 h 4719538"/>
                <a:gd name="connsiteX32" fmla="*/ 2927680 w 4628875"/>
                <a:gd name="connsiteY32" fmla="*/ 197099 h 4719538"/>
                <a:gd name="connsiteX33" fmla="*/ 2929463 w 4628875"/>
                <a:gd name="connsiteY33" fmla="*/ 88468 h 4719538"/>
                <a:gd name="connsiteX34" fmla="*/ 2843876 w 4628875"/>
                <a:gd name="connsiteY34" fmla="*/ 0 h 4719538"/>
                <a:gd name="connsiteX35" fmla="*/ 2842367 w 4628875"/>
                <a:gd name="connsiteY35" fmla="*/ 0 h 4719538"/>
                <a:gd name="connsiteX36" fmla="*/ 2755407 w 4628875"/>
                <a:gd name="connsiteY36" fmla="*/ 85588 h 4719538"/>
                <a:gd name="connsiteX37" fmla="*/ 2442134 w 4628875"/>
                <a:gd name="connsiteY37" fmla="*/ 502966 h 4719538"/>
                <a:gd name="connsiteX38" fmla="*/ 1370228 w 4628875"/>
                <a:gd name="connsiteY38" fmla="*/ 502966 h 4719538"/>
                <a:gd name="connsiteX39" fmla="*/ 765490 w 4628875"/>
                <a:gd name="connsiteY39" fmla="*/ 1107704 h 4719538"/>
                <a:gd name="connsiteX40" fmla="*/ 946404 w 4628875"/>
                <a:gd name="connsiteY40" fmla="*/ 1538387 h 4719538"/>
                <a:gd name="connsiteX41" fmla="*/ 604739 w 4628875"/>
                <a:gd name="connsiteY41" fmla="*/ 1538387 h 4719538"/>
                <a:gd name="connsiteX42" fmla="*/ 0 w 4628875"/>
                <a:gd name="connsiteY42" fmla="*/ 2143125 h 4719538"/>
                <a:gd name="connsiteX43" fmla="*/ 604739 w 4628875"/>
                <a:gd name="connsiteY43" fmla="*/ 2747863 h 4719538"/>
                <a:gd name="connsiteX44" fmla="*/ 633405 w 4628875"/>
                <a:gd name="connsiteY44" fmla="*/ 2747863 h 4719538"/>
                <a:gd name="connsiteX45" fmla="*/ 452491 w 4628875"/>
                <a:gd name="connsiteY45" fmla="*/ 3178546 h 4719538"/>
                <a:gd name="connsiteX46" fmla="*/ 1057229 w 4628875"/>
                <a:gd name="connsiteY46" fmla="*/ 3783284 h 4719538"/>
                <a:gd name="connsiteX47" fmla="*/ 1658127 w 4628875"/>
                <a:gd name="connsiteY47" fmla="*/ 3783284 h 4719538"/>
                <a:gd name="connsiteX48" fmla="*/ 1549359 w 4628875"/>
                <a:gd name="connsiteY48" fmla="*/ 3872301 h 4719538"/>
                <a:gd name="connsiteX49" fmla="*/ 1335801 w 4628875"/>
                <a:gd name="connsiteY49" fmla="*/ 4617492 h 4719538"/>
                <a:gd name="connsiteX50" fmla="*/ 1422761 w 4628875"/>
                <a:gd name="connsiteY50" fmla="*/ 4704451 h 4719538"/>
                <a:gd name="connsiteX51" fmla="*/ 1509720 w 4628875"/>
                <a:gd name="connsiteY51" fmla="*/ 4617492 h 4719538"/>
                <a:gd name="connsiteX52" fmla="*/ 1672666 w 4628875"/>
                <a:gd name="connsiteY52" fmla="*/ 3995059 h 4719538"/>
                <a:gd name="connsiteX53" fmla="*/ 1976201 w 4628875"/>
                <a:gd name="connsiteY53" fmla="*/ 3830742 h 4719538"/>
                <a:gd name="connsiteX54" fmla="*/ 2527859 w 4628875"/>
                <a:gd name="connsiteY54" fmla="*/ 3229432 h 4719538"/>
                <a:gd name="connsiteX55" fmla="*/ 2526762 w 4628875"/>
                <a:gd name="connsiteY55" fmla="*/ 3230804 h 4719538"/>
                <a:gd name="connsiteX56" fmla="*/ 2527859 w 4628875"/>
                <a:gd name="connsiteY56" fmla="*/ 3229432 h 4719538"/>
                <a:gd name="connsiteX57" fmla="*/ 2341184 w 4628875"/>
                <a:gd name="connsiteY57" fmla="*/ 3651611 h 4719538"/>
                <a:gd name="connsiteX58" fmla="*/ 2340910 w 4628875"/>
                <a:gd name="connsiteY58" fmla="*/ 3652982 h 4719538"/>
                <a:gd name="connsiteX59" fmla="*/ 2341184 w 4628875"/>
                <a:gd name="connsiteY59" fmla="*/ 3651611 h 4719538"/>
                <a:gd name="connsiteX60" fmla="*/ 3502106 w 4628875"/>
                <a:gd name="connsiteY60" fmla="*/ 3696051 h 4719538"/>
                <a:gd name="connsiteX61" fmla="*/ 3415147 w 4628875"/>
                <a:gd name="connsiteY61" fmla="*/ 3609091 h 4719538"/>
                <a:gd name="connsiteX62" fmla="*/ 2474229 w 4628875"/>
                <a:gd name="connsiteY62" fmla="*/ 3609091 h 4719538"/>
                <a:gd name="connsiteX63" fmla="*/ 2447620 w 4628875"/>
                <a:gd name="connsiteY63" fmla="*/ 3783147 h 4719538"/>
                <a:gd name="connsiteX64" fmla="*/ 3415147 w 4628875"/>
                <a:gd name="connsiteY64" fmla="*/ 3783147 h 4719538"/>
                <a:gd name="connsiteX65" fmla="*/ 3502106 w 4628875"/>
                <a:gd name="connsiteY65" fmla="*/ 3696051 h 4719538"/>
                <a:gd name="connsiteX66" fmla="*/ 4024137 w 4628875"/>
                <a:gd name="connsiteY66" fmla="*/ 2056028 h 4719538"/>
                <a:gd name="connsiteX67" fmla="*/ 3821415 w 4628875"/>
                <a:gd name="connsiteY67" fmla="*/ 2056028 h 4719538"/>
                <a:gd name="connsiteX68" fmla="*/ 4002329 w 4628875"/>
                <a:gd name="connsiteY68" fmla="*/ 1625346 h 4719538"/>
                <a:gd name="connsiteX69" fmla="*/ 3397590 w 4628875"/>
                <a:gd name="connsiteY69" fmla="*/ 1020608 h 4719538"/>
                <a:gd name="connsiteX70" fmla="*/ 3045638 w 4628875"/>
                <a:gd name="connsiteY70" fmla="*/ 1020608 h 4719538"/>
                <a:gd name="connsiteX71" fmla="*/ 3256041 w 4628875"/>
                <a:gd name="connsiteY71" fmla="*/ 803072 h 4719538"/>
                <a:gd name="connsiteX72" fmla="*/ 3388949 w 4628875"/>
                <a:gd name="connsiteY72" fmla="*/ 116997 h 4719538"/>
                <a:gd name="connsiteX73" fmla="*/ 3301990 w 4628875"/>
                <a:gd name="connsiteY73" fmla="*/ 30038 h 4719538"/>
                <a:gd name="connsiteX74" fmla="*/ 3215031 w 4628875"/>
                <a:gd name="connsiteY74" fmla="*/ 116997 h 4719538"/>
                <a:gd name="connsiteX75" fmla="*/ 3107771 w 4628875"/>
                <a:gd name="connsiteY75" fmla="*/ 712135 h 4719538"/>
                <a:gd name="connsiteX76" fmla="*/ 2340498 w 4628875"/>
                <a:gd name="connsiteY76" fmla="*/ 1020745 h 4719538"/>
                <a:gd name="connsiteX77" fmla="*/ 1352946 w 4628875"/>
                <a:gd name="connsiteY77" fmla="*/ 1020745 h 4719538"/>
                <a:gd name="connsiteX78" fmla="*/ 1265987 w 4628875"/>
                <a:gd name="connsiteY78" fmla="*/ 1107704 h 4719538"/>
                <a:gd name="connsiteX79" fmla="*/ 1352946 w 4628875"/>
                <a:gd name="connsiteY79" fmla="*/ 1194664 h 4719538"/>
                <a:gd name="connsiteX80" fmla="*/ 3397728 w 4628875"/>
                <a:gd name="connsiteY80" fmla="*/ 1194664 h 4719538"/>
                <a:gd name="connsiteX81" fmla="*/ 3828410 w 4628875"/>
                <a:gd name="connsiteY81" fmla="*/ 1625346 h 4719538"/>
                <a:gd name="connsiteX82" fmla="*/ 3397728 w 4628875"/>
                <a:gd name="connsiteY82" fmla="*/ 2056028 h 4719538"/>
                <a:gd name="connsiteX83" fmla="*/ 587319 w 4628875"/>
                <a:gd name="connsiteY83" fmla="*/ 2056028 h 4719538"/>
                <a:gd name="connsiteX84" fmla="*/ 500360 w 4628875"/>
                <a:gd name="connsiteY84" fmla="*/ 2142988 h 4719538"/>
                <a:gd name="connsiteX85" fmla="*/ 587319 w 4628875"/>
                <a:gd name="connsiteY85" fmla="*/ 2229947 h 4719538"/>
                <a:gd name="connsiteX86" fmla="*/ 4024137 w 4628875"/>
                <a:gd name="connsiteY86" fmla="*/ 2229947 h 4719538"/>
                <a:gd name="connsiteX87" fmla="*/ 4454820 w 4628875"/>
                <a:gd name="connsiteY87" fmla="*/ 2660630 h 4719538"/>
                <a:gd name="connsiteX88" fmla="*/ 4325478 w 4628875"/>
                <a:gd name="connsiteY88" fmla="*/ 2968005 h 4719538"/>
                <a:gd name="connsiteX89" fmla="*/ 4429720 w 4628875"/>
                <a:gd name="connsiteY89" fmla="*/ 3108869 h 4719538"/>
                <a:gd name="connsiteX90" fmla="*/ 4628876 w 4628875"/>
                <a:gd name="connsiteY90" fmla="*/ 2660767 h 4719538"/>
                <a:gd name="connsiteX91" fmla="*/ 4024137 w 4628875"/>
                <a:gd name="connsiteY91" fmla="*/ 2056028 h 4719538"/>
                <a:gd name="connsiteX92" fmla="*/ 1903644 w 4628875"/>
                <a:gd name="connsiteY92" fmla="*/ 4245651 h 4719538"/>
                <a:gd name="connsiteX93" fmla="*/ 1798991 w 4628875"/>
                <a:gd name="connsiteY93" fmla="*/ 4628053 h 4719538"/>
                <a:gd name="connsiteX94" fmla="*/ 1885950 w 4628875"/>
                <a:gd name="connsiteY94" fmla="*/ 4719539 h 4719538"/>
                <a:gd name="connsiteX95" fmla="*/ 1972910 w 4628875"/>
                <a:gd name="connsiteY95" fmla="*/ 4632579 h 4719538"/>
                <a:gd name="connsiteX96" fmla="*/ 1972910 w 4628875"/>
                <a:gd name="connsiteY96" fmla="*/ 4628053 h 4719538"/>
                <a:gd name="connsiteX97" fmla="*/ 2025990 w 4628875"/>
                <a:gd name="connsiteY97" fmla="*/ 4369506 h 4719538"/>
                <a:gd name="connsiteX98" fmla="*/ 2076740 w 4628875"/>
                <a:gd name="connsiteY98" fmla="*/ 4336176 h 4719538"/>
                <a:gd name="connsiteX99" fmla="*/ 2021053 w 4628875"/>
                <a:gd name="connsiteY99" fmla="*/ 4170350 h 4719538"/>
                <a:gd name="connsiteX100" fmla="*/ 1903644 w 4628875"/>
                <a:gd name="connsiteY100" fmla="*/ 4245651 h 4719538"/>
                <a:gd name="connsiteX101" fmla="*/ 2656378 w 4628875"/>
                <a:gd name="connsiteY101" fmla="*/ 3091449 h 4719538"/>
                <a:gd name="connsiteX102" fmla="*/ 2656378 w 4628875"/>
                <a:gd name="connsiteY102" fmla="*/ 3091449 h 4719538"/>
                <a:gd name="connsiteX103" fmla="*/ 2656378 w 4628875"/>
                <a:gd name="connsiteY103" fmla="*/ 3091449 h 4719538"/>
                <a:gd name="connsiteX104" fmla="*/ 2656378 w 4628875"/>
                <a:gd name="connsiteY104" fmla="*/ 3091449 h 4719538"/>
                <a:gd name="connsiteX105" fmla="*/ 952713 w 4628875"/>
                <a:gd name="connsiteY105" fmla="*/ 3178409 h 4719538"/>
                <a:gd name="connsiteX106" fmla="*/ 1039673 w 4628875"/>
                <a:gd name="connsiteY106" fmla="*/ 3265368 h 4719538"/>
                <a:gd name="connsiteX107" fmla="*/ 2099371 w 4628875"/>
                <a:gd name="connsiteY107" fmla="*/ 3265368 h 4719538"/>
                <a:gd name="connsiteX108" fmla="*/ 2196755 w 4628875"/>
                <a:gd name="connsiteY108" fmla="*/ 3091312 h 4719538"/>
                <a:gd name="connsiteX109" fmla="*/ 1039536 w 4628875"/>
                <a:gd name="connsiteY109" fmla="*/ 3091312 h 4719538"/>
                <a:gd name="connsiteX110" fmla="*/ 952713 w 4628875"/>
                <a:gd name="connsiteY110" fmla="*/ 3178409 h 4719538"/>
                <a:gd name="connsiteX111" fmla="*/ 4109588 w 4628875"/>
                <a:gd name="connsiteY111" fmla="*/ 3259196 h 4719538"/>
                <a:gd name="connsiteX112" fmla="*/ 4109588 w 4628875"/>
                <a:gd name="connsiteY112" fmla="*/ 3259196 h 4719538"/>
                <a:gd name="connsiteX113" fmla="*/ 4109588 w 4628875"/>
                <a:gd name="connsiteY113" fmla="*/ 3259196 h 4719538"/>
                <a:gd name="connsiteX114" fmla="*/ 3959124 w 4628875"/>
                <a:gd name="connsiteY114" fmla="*/ 3091312 h 4719538"/>
                <a:gd name="connsiteX115" fmla="*/ 3959124 w 4628875"/>
                <a:gd name="connsiteY115" fmla="*/ 3091312 h 4719538"/>
                <a:gd name="connsiteX116" fmla="*/ 3959124 w 4628875"/>
                <a:gd name="connsiteY116" fmla="*/ 3091312 h 4719538"/>
                <a:gd name="connsiteX117" fmla="*/ 3959124 w 4628875"/>
                <a:gd name="connsiteY117" fmla="*/ 3091312 h 4719538"/>
                <a:gd name="connsiteX118" fmla="*/ 4002466 w 4628875"/>
                <a:gd name="connsiteY118" fmla="*/ 3696051 h 4719538"/>
                <a:gd name="connsiteX119" fmla="*/ 3821552 w 4628875"/>
                <a:gd name="connsiteY119" fmla="*/ 3265368 h 4719538"/>
                <a:gd name="connsiteX120" fmla="*/ 3961044 w 4628875"/>
                <a:gd name="connsiteY120" fmla="*/ 3265368 h 4719538"/>
                <a:gd name="connsiteX121" fmla="*/ 3756813 w 4628875"/>
                <a:gd name="connsiteY121" fmla="*/ 3091312 h 4719538"/>
                <a:gd name="connsiteX122" fmla="*/ 2858277 w 4628875"/>
                <a:gd name="connsiteY122" fmla="*/ 3091312 h 4719538"/>
                <a:gd name="connsiteX123" fmla="*/ 2698760 w 4628875"/>
                <a:gd name="connsiteY123" fmla="*/ 3217225 h 4719538"/>
                <a:gd name="connsiteX124" fmla="*/ 2654458 w 4628875"/>
                <a:gd name="connsiteY124" fmla="*/ 3265368 h 4719538"/>
                <a:gd name="connsiteX125" fmla="*/ 3397728 w 4628875"/>
                <a:gd name="connsiteY125" fmla="*/ 3265368 h 4719538"/>
                <a:gd name="connsiteX126" fmla="*/ 3828410 w 4628875"/>
                <a:gd name="connsiteY126" fmla="*/ 3696051 h 4719538"/>
                <a:gd name="connsiteX127" fmla="*/ 3397728 w 4628875"/>
                <a:gd name="connsiteY127" fmla="*/ 4126733 h 4719538"/>
                <a:gd name="connsiteX128" fmla="*/ 2500290 w 4628875"/>
                <a:gd name="connsiteY128" fmla="*/ 4126733 h 4719538"/>
                <a:gd name="connsiteX129" fmla="*/ 2588621 w 4628875"/>
                <a:gd name="connsiteY129" fmla="*/ 4300789 h 4719538"/>
                <a:gd name="connsiteX130" fmla="*/ 3397728 w 4628875"/>
                <a:gd name="connsiteY130" fmla="*/ 4300789 h 4719538"/>
                <a:gd name="connsiteX131" fmla="*/ 4002466 w 4628875"/>
                <a:gd name="connsiteY131" fmla="*/ 3696051 h 4719538"/>
                <a:gd name="connsiteX132" fmla="*/ 4041557 w 4628875"/>
                <a:gd name="connsiteY132" fmla="*/ 2573670 h 4719538"/>
                <a:gd name="connsiteX133" fmla="*/ 3761476 w 4628875"/>
                <a:gd name="connsiteY133" fmla="*/ 2573670 h 4719538"/>
                <a:gd name="connsiteX134" fmla="*/ 4077356 w 4628875"/>
                <a:gd name="connsiteY134" fmla="*/ 2739771 h 4719538"/>
                <a:gd name="connsiteX135" fmla="*/ 4128516 w 4628875"/>
                <a:gd name="connsiteY135" fmla="*/ 2660630 h 4719538"/>
                <a:gd name="connsiteX136" fmla="*/ 4041557 w 4628875"/>
                <a:gd name="connsiteY136" fmla="*/ 2573670 h 4719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Lst>
              <a:rect l="l" t="t" r="r" b="b"/>
              <a:pathLst>
                <a:path w="4628875" h="4719538">
                  <a:moveTo>
                    <a:pt x="2613584" y="3131363"/>
                  </a:moveTo>
                  <a:lnTo>
                    <a:pt x="2613310" y="3131637"/>
                  </a:lnTo>
                  <a:cubicBezTo>
                    <a:pt x="2602474" y="3142473"/>
                    <a:pt x="2592050" y="3153446"/>
                    <a:pt x="2581900" y="3164693"/>
                  </a:cubicBezTo>
                  <a:cubicBezTo>
                    <a:pt x="2592050" y="3153446"/>
                    <a:pt x="2602611" y="3142473"/>
                    <a:pt x="2613310" y="3131637"/>
                  </a:cubicBezTo>
                  <a:lnTo>
                    <a:pt x="2613584" y="3131363"/>
                  </a:lnTo>
                  <a:moveTo>
                    <a:pt x="2329663" y="3738433"/>
                  </a:moveTo>
                  <a:cubicBezTo>
                    <a:pt x="2329526" y="3740628"/>
                    <a:pt x="2329388" y="3742822"/>
                    <a:pt x="2329114" y="3744880"/>
                  </a:cubicBezTo>
                  <a:cubicBezTo>
                    <a:pt x="2329251" y="3742685"/>
                    <a:pt x="2329388" y="3740491"/>
                    <a:pt x="2329663" y="3738433"/>
                  </a:cubicBezTo>
                  <a:moveTo>
                    <a:pt x="2334052" y="3698794"/>
                  </a:moveTo>
                  <a:cubicBezTo>
                    <a:pt x="2334189" y="3697285"/>
                    <a:pt x="2334326" y="3695914"/>
                    <a:pt x="2334600" y="3694405"/>
                  </a:cubicBezTo>
                  <a:cubicBezTo>
                    <a:pt x="2334326" y="3695914"/>
                    <a:pt x="2334189" y="3697285"/>
                    <a:pt x="2334052" y="3698794"/>
                  </a:cubicBezTo>
                  <a:moveTo>
                    <a:pt x="2553234" y="3197611"/>
                  </a:moveTo>
                  <a:cubicBezTo>
                    <a:pt x="2555840" y="3194594"/>
                    <a:pt x="2558446" y="3191576"/>
                    <a:pt x="2561052" y="3188559"/>
                  </a:cubicBezTo>
                  <a:cubicBezTo>
                    <a:pt x="2558583" y="3191576"/>
                    <a:pt x="2555840" y="3194457"/>
                    <a:pt x="2553234" y="3197611"/>
                  </a:cubicBezTo>
                  <a:moveTo>
                    <a:pt x="1976201" y="3830742"/>
                  </a:moveTo>
                  <a:cubicBezTo>
                    <a:pt x="1976201" y="3829233"/>
                    <a:pt x="1976064" y="3827861"/>
                    <a:pt x="1976064" y="3826490"/>
                  </a:cubicBezTo>
                  <a:cubicBezTo>
                    <a:pt x="1976064" y="3752972"/>
                    <a:pt x="1982373" y="3680277"/>
                    <a:pt x="1993895" y="3609091"/>
                  </a:cubicBezTo>
                  <a:lnTo>
                    <a:pt x="1057092" y="3609091"/>
                  </a:lnTo>
                  <a:cubicBezTo>
                    <a:pt x="819668" y="3609091"/>
                    <a:pt x="626410" y="3415833"/>
                    <a:pt x="626410" y="3178409"/>
                  </a:cubicBezTo>
                  <a:cubicBezTo>
                    <a:pt x="626410" y="2940985"/>
                    <a:pt x="819668" y="2747726"/>
                    <a:pt x="1057092" y="2747726"/>
                  </a:cubicBezTo>
                  <a:lnTo>
                    <a:pt x="2526624" y="2747726"/>
                  </a:lnTo>
                  <a:cubicBezTo>
                    <a:pt x="2627711" y="2674209"/>
                    <a:pt x="2737577" y="2615779"/>
                    <a:pt x="2853888" y="2573670"/>
                  </a:cubicBezTo>
                  <a:cubicBezTo>
                    <a:pt x="2771867" y="2573670"/>
                    <a:pt x="709803" y="2573670"/>
                    <a:pt x="604601" y="2573670"/>
                  </a:cubicBezTo>
                  <a:cubicBezTo>
                    <a:pt x="367177" y="2573670"/>
                    <a:pt x="173919" y="2380412"/>
                    <a:pt x="173919" y="2142988"/>
                  </a:cubicBezTo>
                  <a:cubicBezTo>
                    <a:pt x="173919" y="1905564"/>
                    <a:pt x="367177" y="1712306"/>
                    <a:pt x="604601" y="1712306"/>
                  </a:cubicBezTo>
                  <a:cubicBezTo>
                    <a:pt x="721462" y="1712306"/>
                    <a:pt x="3297875" y="1712306"/>
                    <a:pt x="3415010" y="1712306"/>
                  </a:cubicBezTo>
                  <a:cubicBezTo>
                    <a:pt x="3463016" y="1712306"/>
                    <a:pt x="3501969" y="1673352"/>
                    <a:pt x="3501969" y="1625346"/>
                  </a:cubicBezTo>
                  <a:cubicBezTo>
                    <a:pt x="3501969" y="1577340"/>
                    <a:pt x="3463153" y="1538249"/>
                    <a:pt x="3415147" y="1538249"/>
                  </a:cubicBezTo>
                  <a:lnTo>
                    <a:pt x="1370366" y="1538249"/>
                  </a:lnTo>
                  <a:cubicBezTo>
                    <a:pt x="1132942" y="1538249"/>
                    <a:pt x="939683" y="1344991"/>
                    <a:pt x="939683" y="1107567"/>
                  </a:cubicBezTo>
                  <a:cubicBezTo>
                    <a:pt x="939683" y="870143"/>
                    <a:pt x="1132942" y="676885"/>
                    <a:pt x="1370366" y="676885"/>
                  </a:cubicBezTo>
                  <a:lnTo>
                    <a:pt x="2442271" y="676885"/>
                  </a:lnTo>
                  <a:cubicBezTo>
                    <a:pt x="2755270" y="676885"/>
                    <a:pt x="2927680" y="505983"/>
                    <a:pt x="2927680" y="197099"/>
                  </a:cubicBezTo>
                  <a:lnTo>
                    <a:pt x="2929463" y="88468"/>
                  </a:lnTo>
                  <a:cubicBezTo>
                    <a:pt x="2930286" y="40462"/>
                    <a:pt x="2892019" y="823"/>
                    <a:pt x="2843876" y="0"/>
                  </a:cubicBezTo>
                  <a:cubicBezTo>
                    <a:pt x="2843327" y="0"/>
                    <a:pt x="2842916" y="0"/>
                    <a:pt x="2842367" y="0"/>
                  </a:cubicBezTo>
                  <a:cubicBezTo>
                    <a:pt x="2795047" y="0"/>
                    <a:pt x="2756230" y="37993"/>
                    <a:pt x="2755407" y="85588"/>
                  </a:cubicBezTo>
                  <a:cubicBezTo>
                    <a:pt x="2752390" y="271028"/>
                    <a:pt x="2777216" y="502966"/>
                    <a:pt x="2442134" y="502966"/>
                  </a:cubicBezTo>
                  <a:lnTo>
                    <a:pt x="1370228" y="502966"/>
                  </a:lnTo>
                  <a:cubicBezTo>
                    <a:pt x="1036793" y="502966"/>
                    <a:pt x="765490" y="774268"/>
                    <a:pt x="765490" y="1107704"/>
                  </a:cubicBezTo>
                  <a:cubicBezTo>
                    <a:pt x="765490" y="1276137"/>
                    <a:pt x="834893" y="1428659"/>
                    <a:pt x="946404" y="1538387"/>
                  </a:cubicBezTo>
                  <a:lnTo>
                    <a:pt x="604739" y="1538387"/>
                  </a:lnTo>
                  <a:cubicBezTo>
                    <a:pt x="271303" y="1538387"/>
                    <a:pt x="0" y="1809689"/>
                    <a:pt x="0" y="2143125"/>
                  </a:cubicBezTo>
                  <a:cubicBezTo>
                    <a:pt x="0" y="2476561"/>
                    <a:pt x="271303" y="2747863"/>
                    <a:pt x="604739" y="2747863"/>
                  </a:cubicBezTo>
                  <a:lnTo>
                    <a:pt x="633405" y="2747863"/>
                  </a:lnTo>
                  <a:cubicBezTo>
                    <a:pt x="521894" y="2857591"/>
                    <a:pt x="452491" y="3010114"/>
                    <a:pt x="452491" y="3178546"/>
                  </a:cubicBezTo>
                  <a:cubicBezTo>
                    <a:pt x="452491" y="3511982"/>
                    <a:pt x="723793" y="3783284"/>
                    <a:pt x="1057229" y="3783284"/>
                  </a:cubicBezTo>
                  <a:lnTo>
                    <a:pt x="1658127" y="3783284"/>
                  </a:lnTo>
                  <a:cubicBezTo>
                    <a:pt x="1618214" y="3809893"/>
                    <a:pt x="1581866" y="3839520"/>
                    <a:pt x="1549359" y="3872301"/>
                  </a:cubicBezTo>
                  <a:cubicBezTo>
                    <a:pt x="1340328" y="4082430"/>
                    <a:pt x="1336350" y="4333159"/>
                    <a:pt x="1335801" y="4617492"/>
                  </a:cubicBezTo>
                  <a:cubicBezTo>
                    <a:pt x="1335801" y="4665498"/>
                    <a:pt x="1374755" y="4704451"/>
                    <a:pt x="1422761" y="4704451"/>
                  </a:cubicBezTo>
                  <a:cubicBezTo>
                    <a:pt x="1470767" y="4704451"/>
                    <a:pt x="1509720" y="4665498"/>
                    <a:pt x="1509720" y="4617492"/>
                  </a:cubicBezTo>
                  <a:cubicBezTo>
                    <a:pt x="1510132" y="4434932"/>
                    <a:pt x="1491752" y="4176934"/>
                    <a:pt x="1672666" y="3995059"/>
                  </a:cubicBezTo>
                  <a:cubicBezTo>
                    <a:pt x="1746321" y="3920719"/>
                    <a:pt x="1848094" y="3865992"/>
                    <a:pt x="1976201" y="3830742"/>
                  </a:cubicBezTo>
                  <a:moveTo>
                    <a:pt x="2527859" y="3229432"/>
                  </a:moveTo>
                  <a:cubicBezTo>
                    <a:pt x="2527585" y="3229844"/>
                    <a:pt x="2527173" y="3230255"/>
                    <a:pt x="2526762" y="3230804"/>
                  </a:cubicBezTo>
                  <a:cubicBezTo>
                    <a:pt x="2527173" y="3230255"/>
                    <a:pt x="2527585" y="3229844"/>
                    <a:pt x="2527859" y="3229432"/>
                  </a:cubicBezTo>
                  <a:moveTo>
                    <a:pt x="2341184" y="3651611"/>
                  </a:moveTo>
                  <a:cubicBezTo>
                    <a:pt x="2341047" y="3652022"/>
                    <a:pt x="2341047" y="3652434"/>
                    <a:pt x="2340910" y="3652982"/>
                  </a:cubicBezTo>
                  <a:cubicBezTo>
                    <a:pt x="2341047" y="3652434"/>
                    <a:pt x="2341184" y="3652022"/>
                    <a:pt x="2341184" y="3651611"/>
                  </a:cubicBezTo>
                  <a:moveTo>
                    <a:pt x="3502106" y="3696051"/>
                  </a:moveTo>
                  <a:cubicBezTo>
                    <a:pt x="3502106" y="3648045"/>
                    <a:pt x="3463153" y="3609091"/>
                    <a:pt x="3415147" y="3609091"/>
                  </a:cubicBezTo>
                  <a:lnTo>
                    <a:pt x="2474229" y="3609091"/>
                  </a:lnTo>
                  <a:cubicBezTo>
                    <a:pt x="2459553" y="3665601"/>
                    <a:pt x="2450638" y="3723757"/>
                    <a:pt x="2447620" y="3783147"/>
                  </a:cubicBezTo>
                  <a:lnTo>
                    <a:pt x="3415147" y="3783147"/>
                  </a:lnTo>
                  <a:cubicBezTo>
                    <a:pt x="3463153" y="3783147"/>
                    <a:pt x="3502106" y="3744194"/>
                    <a:pt x="3502106" y="3696051"/>
                  </a:cubicBezTo>
                  <a:moveTo>
                    <a:pt x="4024137" y="2056028"/>
                  </a:moveTo>
                  <a:lnTo>
                    <a:pt x="3821415" y="2056028"/>
                  </a:lnTo>
                  <a:cubicBezTo>
                    <a:pt x="3932926" y="1946300"/>
                    <a:pt x="4002329" y="1793779"/>
                    <a:pt x="4002329" y="1625346"/>
                  </a:cubicBezTo>
                  <a:cubicBezTo>
                    <a:pt x="4002329" y="1291910"/>
                    <a:pt x="3731027" y="1020608"/>
                    <a:pt x="3397590" y="1020608"/>
                  </a:cubicBezTo>
                  <a:lnTo>
                    <a:pt x="3045638" y="1020608"/>
                  </a:lnTo>
                  <a:cubicBezTo>
                    <a:pt x="3132049" y="962452"/>
                    <a:pt x="3202549" y="890031"/>
                    <a:pt x="3256041" y="803072"/>
                  </a:cubicBezTo>
                  <a:cubicBezTo>
                    <a:pt x="3395533" y="575523"/>
                    <a:pt x="3388949" y="303672"/>
                    <a:pt x="3388949" y="116997"/>
                  </a:cubicBezTo>
                  <a:cubicBezTo>
                    <a:pt x="3388949" y="68991"/>
                    <a:pt x="3349996" y="30038"/>
                    <a:pt x="3301990" y="30038"/>
                  </a:cubicBezTo>
                  <a:cubicBezTo>
                    <a:pt x="3253984" y="30038"/>
                    <a:pt x="3215031" y="68991"/>
                    <a:pt x="3215031" y="116997"/>
                  </a:cubicBezTo>
                  <a:cubicBezTo>
                    <a:pt x="3215031" y="293797"/>
                    <a:pt x="3221066" y="527380"/>
                    <a:pt x="3107771" y="712135"/>
                  </a:cubicBezTo>
                  <a:cubicBezTo>
                    <a:pt x="2980487" y="919795"/>
                    <a:pt x="2729484" y="1020745"/>
                    <a:pt x="2340498" y="1020745"/>
                  </a:cubicBezTo>
                  <a:lnTo>
                    <a:pt x="1352946" y="1020745"/>
                  </a:lnTo>
                  <a:cubicBezTo>
                    <a:pt x="1304940" y="1020745"/>
                    <a:pt x="1265987" y="1059698"/>
                    <a:pt x="1265987" y="1107704"/>
                  </a:cubicBezTo>
                  <a:cubicBezTo>
                    <a:pt x="1265987" y="1155710"/>
                    <a:pt x="1304940" y="1194664"/>
                    <a:pt x="1352946" y="1194664"/>
                  </a:cubicBezTo>
                  <a:lnTo>
                    <a:pt x="3397728" y="1194664"/>
                  </a:lnTo>
                  <a:cubicBezTo>
                    <a:pt x="3635152" y="1194664"/>
                    <a:pt x="3828410" y="1387922"/>
                    <a:pt x="3828410" y="1625346"/>
                  </a:cubicBezTo>
                  <a:cubicBezTo>
                    <a:pt x="3828410" y="1862770"/>
                    <a:pt x="3635152" y="2056028"/>
                    <a:pt x="3397728" y="2056028"/>
                  </a:cubicBezTo>
                  <a:lnTo>
                    <a:pt x="587319" y="2056028"/>
                  </a:lnTo>
                  <a:cubicBezTo>
                    <a:pt x="539313" y="2056028"/>
                    <a:pt x="500360" y="2094982"/>
                    <a:pt x="500360" y="2142988"/>
                  </a:cubicBezTo>
                  <a:cubicBezTo>
                    <a:pt x="500360" y="2190994"/>
                    <a:pt x="539313" y="2229947"/>
                    <a:pt x="587319" y="2229947"/>
                  </a:cubicBezTo>
                  <a:cubicBezTo>
                    <a:pt x="665638" y="2229947"/>
                    <a:pt x="3990396" y="2229947"/>
                    <a:pt x="4024137" y="2229947"/>
                  </a:cubicBezTo>
                  <a:cubicBezTo>
                    <a:pt x="4261562" y="2229947"/>
                    <a:pt x="4454820" y="2423206"/>
                    <a:pt x="4454820" y="2660630"/>
                  </a:cubicBezTo>
                  <a:cubicBezTo>
                    <a:pt x="4454820" y="2780919"/>
                    <a:pt x="4405168" y="2889824"/>
                    <a:pt x="4325478" y="2968005"/>
                  </a:cubicBezTo>
                  <a:cubicBezTo>
                    <a:pt x="4363471" y="3012994"/>
                    <a:pt x="4398310" y="3059902"/>
                    <a:pt x="4429720" y="3108869"/>
                  </a:cubicBezTo>
                  <a:cubicBezTo>
                    <a:pt x="4551929" y="2998180"/>
                    <a:pt x="4628876" y="2838252"/>
                    <a:pt x="4628876" y="2660767"/>
                  </a:cubicBezTo>
                  <a:cubicBezTo>
                    <a:pt x="4628876" y="2327194"/>
                    <a:pt x="4357574" y="2056028"/>
                    <a:pt x="4024137" y="2056028"/>
                  </a:cubicBezTo>
                  <a:moveTo>
                    <a:pt x="1903644" y="4245651"/>
                  </a:moveTo>
                  <a:cubicBezTo>
                    <a:pt x="1798853" y="4349207"/>
                    <a:pt x="1798991" y="4490893"/>
                    <a:pt x="1798991" y="4628053"/>
                  </a:cubicBezTo>
                  <a:cubicBezTo>
                    <a:pt x="1798991" y="4685934"/>
                    <a:pt x="1841785" y="4719539"/>
                    <a:pt x="1885950" y="4719539"/>
                  </a:cubicBezTo>
                  <a:cubicBezTo>
                    <a:pt x="1933956" y="4719539"/>
                    <a:pt x="1972910" y="4680585"/>
                    <a:pt x="1972910" y="4632579"/>
                  </a:cubicBezTo>
                  <a:lnTo>
                    <a:pt x="1972910" y="4628053"/>
                  </a:lnTo>
                  <a:cubicBezTo>
                    <a:pt x="1972910" y="4517502"/>
                    <a:pt x="1972910" y="4421901"/>
                    <a:pt x="2025990" y="4369506"/>
                  </a:cubicBezTo>
                  <a:cubicBezTo>
                    <a:pt x="2039021" y="4356613"/>
                    <a:pt x="2056029" y="4345503"/>
                    <a:pt x="2076740" y="4336176"/>
                  </a:cubicBezTo>
                  <a:cubicBezTo>
                    <a:pt x="2054382" y="4282273"/>
                    <a:pt x="2036003" y="4226860"/>
                    <a:pt x="2021053" y="4170350"/>
                  </a:cubicBezTo>
                  <a:cubicBezTo>
                    <a:pt x="1974281" y="4189141"/>
                    <a:pt x="1935465" y="4214104"/>
                    <a:pt x="1903644" y="4245651"/>
                  </a:cubicBezTo>
                  <a:moveTo>
                    <a:pt x="2656378" y="3091449"/>
                  </a:moveTo>
                  <a:lnTo>
                    <a:pt x="2656378" y="3091449"/>
                  </a:lnTo>
                  <a:lnTo>
                    <a:pt x="2656378" y="3091449"/>
                  </a:lnTo>
                  <a:lnTo>
                    <a:pt x="2656378" y="3091449"/>
                  </a:lnTo>
                  <a:moveTo>
                    <a:pt x="952713" y="3178409"/>
                  </a:moveTo>
                  <a:cubicBezTo>
                    <a:pt x="952713" y="3226415"/>
                    <a:pt x="991667" y="3265368"/>
                    <a:pt x="1039673" y="3265368"/>
                  </a:cubicBezTo>
                  <a:lnTo>
                    <a:pt x="2099371" y="3265368"/>
                  </a:lnTo>
                  <a:cubicBezTo>
                    <a:pt x="2127352" y="3205155"/>
                    <a:pt x="2159859" y="3146999"/>
                    <a:pt x="2196755" y="3091312"/>
                  </a:cubicBezTo>
                  <a:lnTo>
                    <a:pt x="1039536" y="3091312"/>
                  </a:lnTo>
                  <a:cubicBezTo>
                    <a:pt x="991667" y="3091312"/>
                    <a:pt x="952713" y="3130403"/>
                    <a:pt x="952713" y="3178409"/>
                  </a:cubicBezTo>
                  <a:moveTo>
                    <a:pt x="4109588" y="3259196"/>
                  </a:moveTo>
                  <a:lnTo>
                    <a:pt x="4109588" y="3259196"/>
                  </a:lnTo>
                  <a:lnTo>
                    <a:pt x="4109588" y="3259196"/>
                  </a:lnTo>
                  <a:moveTo>
                    <a:pt x="3959124" y="3091312"/>
                  </a:moveTo>
                  <a:lnTo>
                    <a:pt x="3959124" y="3091312"/>
                  </a:lnTo>
                  <a:lnTo>
                    <a:pt x="3959124" y="3091312"/>
                  </a:lnTo>
                  <a:lnTo>
                    <a:pt x="3959124" y="3091312"/>
                  </a:lnTo>
                  <a:moveTo>
                    <a:pt x="4002466" y="3696051"/>
                  </a:moveTo>
                  <a:cubicBezTo>
                    <a:pt x="4002466" y="3527618"/>
                    <a:pt x="3933063" y="3375096"/>
                    <a:pt x="3821552" y="3265368"/>
                  </a:cubicBezTo>
                  <a:lnTo>
                    <a:pt x="3961044" y="3265368"/>
                  </a:lnTo>
                  <a:cubicBezTo>
                    <a:pt x="3902477" y="3197337"/>
                    <a:pt x="3833759" y="3138495"/>
                    <a:pt x="3756813" y="3091312"/>
                  </a:cubicBezTo>
                  <a:lnTo>
                    <a:pt x="2858277" y="3091312"/>
                  </a:lnTo>
                  <a:cubicBezTo>
                    <a:pt x="2800944" y="3126425"/>
                    <a:pt x="2747452" y="3168533"/>
                    <a:pt x="2698760" y="3217225"/>
                  </a:cubicBezTo>
                  <a:cubicBezTo>
                    <a:pt x="2683261" y="3232724"/>
                    <a:pt x="2668585" y="3248909"/>
                    <a:pt x="2654458" y="3265368"/>
                  </a:cubicBezTo>
                  <a:lnTo>
                    <a:pt x="3397728" y="3265368"/>
                  </a:lnTo>
                  <a:cubicBezTo>
                    <a:pt x="3635152" y="3265368"/>
                    <a:pt x="3828410" y="3458627"/>
                    <a:pt x="3828410" y="3696051"/>
                  </a:cubicBezTo>
                  <a:cubicBezTo>
                    <a:pt x="3828410" y="3933475"/>
                    <a:pt x="3635152" y="4126733"/>
                    <a:pt x="3397728" y="4126733"/>
                  </a:cubicBezTo>
                  <a:lnTo>
                    <a:pt x="2500290" y="4126733"/>
                  </a:lnTo>
                  <a:cubicBezTo>
                    <a:pt x="2522921" y="4187769"/>
                    <a:pt x="2552411" y="4246062"/>
                    <a:pt x="2588621" y="4300789"/>
                  </a:cubicBezTo>
                  <a:lnTo>
                    <a:pt x="3397728" y="4300789"/>
                  </a:lnTo>
                  <a:cubicBezTo>
                    <a:pt x="3731164" y="4300789"/>
                    <a:pt x="4002466" y="4029487"/>
                    <a:pt x="4002466" y="3696051"/>
                  </a:cubicBezTo>
                  <a:moveTo>
                    <a:pt x="4041557" y="2573670"/>
                  </a:moveTo>
                  <a:lnTo>
                    <a:pt x="3761476" y="2573670"/>
                  </a:lnTo>
                  <a:cubicBezTo>
                    <a:pt x="3873399" y="2614270"/>
                    <a:pt x="3979423" y="2670094"/>
                    <a:pt x="4077356" y="2739771"/>
                  </a:cubicBezTo>
                  <a:cubicBezTo>
                    <a:pt x="4107531" y="2726055"/>
                    <a:pt x="4128516" y="2695880"/>
                    <a:pt x="4128516" y="2660630"/>
                  </a:cubicBezTo>
                  <a:cubicBezTo>
                    <a:pt x="4128653" y="2612624"/>
                    <a:pt x="4089700" y="2573670"/>
                    <a:pt x="4041557" y="2573670"/>
                  </a:cubicBezTo>
                </a:path>
              </a:pathLst>
            </a:custGeom>
            <a:grpFill/>
            <a:ln w="6350" cap="flat">
              <a:solidFill>
                <a:schemeClr val="bg1"/>
              </a:solid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FA155CCF-A280-4000-1CAB-B80B6AAB7AA7}"/>
                </a:ext>
              </a:extLst>
            </p:cNvPr>
            <p:cNvSpPr/>
            <p:nvPr/>
          </p:nvSpPr>
          <p:spPr>
            <a:xfrm>
              <a:off x="5714695" y="3540511"/>
              <a:ext cx="3002021" cy="3002432"/>
            </a:xfrm>
            <a:custGeom>
              <a:avLst/>
              <a:gdLst>
                <a:gd name="connsiteX0" fmla="*/ 2276719 w 3002021"/>
                <a:gd name="connsiteY0" fmla="*/ 1948495 h 3002432"/>
                <a:gd name="connsiteX1" fmla="*/ 2328840 w 3002021"/>
                <a:gd name="connsiteY1" fmla="*/ 1861536 h 3002432"/>
                <a:gd name="connsiteX2" fmla="*/ 2235022 w 3002021"/>
                <a:gd name="connsiteY2" fmla="*/ 1767718 h 3002432"/>
                <a:gd name="connsiteX3" fmla="*/ 2383704 w 3002021"/>
                <a:gd name="connsiteY3" fmla="*/ 1191920 h 3002432"/>
                <a:gd name="connsiteX4" fmla="*/ 1191783 w 3002021"/>
                <a:gd name="connsiteY4" fmla="*/ 0 h 3002432"/>
                <a:gd name="connsiteX5" fmla="*/ 348935 w 3002021"/>
                <a:gd name="connsiteY5" fmla="*/ 349072 h 3002432"/>
                <a:gd name="connsiteX6" fmla="*/ 0 w 3002021"/>
                <a:gd name="connsiteY6" fmla="*/ 1191920 h 3002432"/>
                <a:gd name="connsiteX7" fmla="*/ 349072 w 3002021"/>
                <a:gd name="connsiteY7" fmla="*/ 2034769 h 3002432"/>
                <a:gd name="connsiteX8" fmla="*/ 1191920 w 3002021"/>
                <a:gd name="connsiteY8" fmla="*/ 2383841 h 3002432"/>
                <a:gd name="connsiteX9" fmla="*/ 1767169 w 3002021"/>
                <a:gd name="connsiteY9" fmla="*/ 2235434 h 3002432"/>
                <a:gd name="connsiteX10" fmla="*/ 1861124 w 3002021"/>
                <a:gd name="connsiteY10" fmla="*/ 2329388 h 3002432"/>
                <a:gd name="connsiteX11" fmla="*/ 1948084 w 3002021"/>
                <a:gd name="connsiteY11" fmla="*/ 2277268 h 3002432"/>
                <a:gd name="connsiteX12" fmla="*/ 2518669 w 3002021"/>
                <a:gd name="connsiteY12" fmla="*/ 3002432 h 3002432"/>
                <a:gd name="connsiteX13" fmla="*/ 3002021 w 3002021"/>
                <a:gd name="connsiteY13" fmla="*/ 2519080 h 3002432"/>
                <a:gd name="connsiteX14" fmla="*/ 2276719 w 3002021"/>
                <a:gd name="connsiteY14" fmla="*/ 1948495 h 3002432"/>
                <a:gd name="connsiteX15" fmla="*/ 1191783 w 3002021"/>
                <a:gd name="connsiteY15" fmla="*/ 2174535 h 3002432"/>
                <a:gd name="connsiteX16" fmla="*/ 497068 w 3002021"/>
                <a:gd name="connsiteY16" fmla="*/ 1886773 h 3002432"/>
                <a:gd name="connsiteX17" fmla="*/ 209306 w 3002021"/>
                <a:gd name="connsiteY17" fmla="*/ 1191920 h 3002432"/>
                <a:gd name="connsiteX18" fmla="*/ 497068 w 3002021"/>
                <a:gd name="connsiteY18" fmla="*/ 497205 h 3002432"/>
                <a:gd name="connsiteX19" fmla="*/ 1191920 w 3002021"/>
                <a:gd name="connsiteY19" fmla="*/ 209443 h 3002432"/>
                <a:gd name="connsiteX20" fmla="*/ 2174535 w 3002021"/>
                <a:gd name="connsiteY20" fmla="*/ 1192057 h 3002432"/>
                <a:gd name="connsiteX21" fmla="*/ 1191783 w 3002021"/>
                <a:gd name="connsiteY21" fmla="*/ 2174535 h 3002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02021" h="3002432">
                  <a:moveTo>
                    <a:pt x="2276719" y="1948495"/>
                  </a:moveTo>
                  <a:cubicBezTo>
                    <a:pt x="2314987" y="1901723"/>
                    <a:pt x="2335835" y="1868531"/>
                    <a:pt x="2328840" y="1861536"/>
                  </a:cubicBezTo>
                  <a:lnTo>
                    <a:pt x="2235022" y="1767718"/>
                  </a:lnTo>
                  <a:cubicBezTo>
                    <a:pt x="2329663" y="1596954"/>
                    <a:pt x="2383704" y="1400678"/>
                    <a:pt x="2383704" y="1191920"/>
                  </a:cubicBezTo>
                  <a:cubicBezTo>
                    <a:pt x="2383704" y="534650"/>
                    <a:pt x="1849054" y="0"/>
                    <a:pt x="1191783" y="0"/>
                  </a:cubicBezTo>
                  <a:cubicBezTo>
                    <a:pt x="873435" y="0"/>
                    <a:pt x="574152" y="123993"/>
                    <a:pt x="348935" y="349072"/>
                  </a:cubicBezTo>
                  <a:cubicBezTo>
                    <a:pt x="123993" y="574289"/>
                    <a:pt x="0" y="873572"/>
                    <a:pt x="0" y="1191920"/>
                  </a:cubicBezTo>
                  <a:cubicBezTo>
                    <a:pt x="0" y="1510269"/>
                    <a:pt x="123993" y="1809552"/>
                    <a:pt x="349072" y="2034769"/>
                  </a:cubicBezTo>
                  <a:cubicBezTo>
                    <a:pt x="574152" y="2259848"/>
                    <a:pt x="873435" y="2383841"/>
                    <a:pt x="1191920" y="2383841"/>
                  </a:cubicBezTo>
                  <a:cubicBezTo>
                    <a:pt x="1400404" y="2383841"/>
                    <a:pt x="1596405" y="2329937"/>
                    <a:pt x="1767169" y="2235434"/>
                  </a:cubicBezTo>
                  <a:lnTo>
                    <a:pt x="1861124" y="2329388"/>
                  </a:lnTo>
                  <a:cubicBezTo>
                    <a:pt x="1868119" y="2336384"/>
                    <a:pt x="1901312" y="2315535"/>
                    <a:pt x="1948084" y="2277268"/>
                  </a:cubicBezTo>
                  <a:cubicBezTo>
                    <a:pt x="2138187" y="2518943"/>
                    <a:pt x="2328428" y="2760619"/>
                    <a:pt x="2518669" y="3002432"/>
                  </a:cubicBezTo>
                  <a:cubicBezTo>
                    <a:pt x="2681478" y="2911495"/>
                    <a:pt x="2896682" y="2701229"/>
                    <a:pt x="3002021" y="2519080"/>
                  </a:cubicBezTo>
                  <a:cubicBezTo>
                    <a:pt x="2760208" y="2328840"/>
                    <a:pt x="2518395" y="2138599"/>
                    <a:pt x="2276719" y="1948495"/>
                  </a:cubicBezTo>
                  <a:moveTo>
                    <a:pt x="1191783" y="2174535"/>
                  </a:moveTo>
                  <a:cubicBezTo>
                    <a:pt x="929259" y="2174535"/>
                    <a:pt x="682645" y="2072350"/>
                    <a:pt x="497068" y="1886773"/>
                  </a:cubicBezTo>
                  <a:cubicBezTo>
                    <a:pt x="311491" y="1701196"/>
                    <a:pt x="209306" y="1454445"/>
                    <a:pt x="209306" y="1191920"/>
                  </a:cubicBezTo>
                  <a:cubicBezTo>
                    <a:pt x="209306" y="929396"/>
                    <a:pt x="311491" y="682783"/>
                    <a:pt x="497068" y="497205"/>
                  </a:cubicBezTo>
                  <a:cubicBezTo>
                    <a:pt x="682645" y="311627"/>
                    <a:pt x="929396" y="209443"/>
                    <a:pt x="1191920" y="209443"/>
                  </a:cubicBezTo>
                  <a:cubicBezTo>
                    <a:pt x="1733702" y="209443"/>
                    <a:pt x="2174535" y="650275"/>
                    <a:pt x="2174535" y="1192057"/>
                  </a:cubicBezTo>
                  <a:cubicBezTo>
                    <a:pt x="2174398" y="1733702"/>
                    <a:pt x="1733565" y="2174535"/>
                    <a:pt x="1191783" y="2174535"/>
                  </a:cubicBezTo>
                </a:path>
              </a:pathLst>
            </a:custGeom>
            <a:grpFill/>
            <a:ln w="6350" cap="flat">
              <a:solidFill>
                <a:schemeClr val="bg1"/>
              </a:solidFill>
              <a:prstDash val="solid"/>
              <a:miter/>
            </a:ln>
          </p:spPr>
          <p:txBody>
            <a:bodyPr rtlCol="0" anchor="ctr"/>
            <a:lstStyle/>
            <a:p>
              <a:endParaRPr lang="en-US"/>
            </a:p>
          </p:txBody>
        </p:sp>
      </p:grpSp>
      <p:sp>
        <p:nvSpPr>
          <p:cNvPr id="14" name="Internal Use Only. Do Not Distribute. Not for Promotional Use.">
            <a:extLst>
              <a:ext uri="{FF2B5EF4-FFF2-40B4-BE49-F238E27FC236}">
                <a16:creationId xmlns:a16="http://schemas.microsoft.com/office/drawing/2014/main" id="{41FD5E67-4095-447C-A813-3BDACC5199F2}"/>
              </a:ext>
            </a:extLst>
          </p:cNvPr>
          <p:cNvSpPr txBox="1"/>
          <p:nvPr userDrawn="1"/>
        </p:nvSpPr>
        <p:spPr>
          <a:xfrm>
            <a:off x="9746111" y="6634724"/>
            <a:ext cx="1912383" cy="16671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defTabSz="171450">
              <a:defRPr sz="500" b="1">
                <a:solidFill>
                  <a:srgbClr val="7F7F7F"/>
                </a:solidFill>
                <a:latin typeface="Arial"/>
                <a:ea typeface="Arial"/>
                <a:cs typeface="Arial"/>
                <a:sym typeface="Arial"/>
              </a:defRPr>
            </a:lvl1pPr>
          </a:lstStyle>
          <a:p>
            <a:r>
              <a:rPr sz="750" b="0" dirty="0"/>
              <a:t>Do Not Distribute. Not for Promotional Use.</a:t>
            </a:r>
          </a:p>
        </p:txBody>
      </p:sp>
    </p:spTree>
    <p:extLst>
      <p:ext uri="{BB962C8B-B14F-4D97-AF65-F5344CB8AC3E}">
        <p14:creationId xmlns:p14="http://schemas.microsoft.com/office/powerpoint/2010/main" val="34070739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a:extLst>
              <a:ext uri="{FF2B5EF4-FFF2-40B4-BE49-F238E27FC236}">
                <a16:creationId xmlns:a16="http://schemas.microsoft.com/office/drawing/2014/main" id="{855AF2D2-5544-023A-30F2-C5ED31538B9B}"/>
              </a:ext>
            </a:extLst>
          </p:cNvPr>
          <p:cNvSpPr/>
          <p:nvPr userDrawn="1"/>
        </p:nvSpPr>
        <p:spPr>
          <a:xfrm>
            <a:off x="0" y="0"/>
            <a:ext cx="1227849" cy="6902450"/>
          </a:xfrm>
          <a:prstGeom prst="rect">
            <a:avLst/>
          </a:prstGeom>
          <a:solidFill>
            <a:schemeClr val="tx1"/>
          </a:solidFill>
          <a:ln w="3175">
            <a:miter lim="400000"/>
          </a:ln>
        </p:spPr>
        <p:txBody>
          <a:bodyPr lIns="25400" tIns="25400" rIns="25400" bIns="25400" anchor="ctr"/>
          <a:lstStyle/>
          <a:p>
            <a:pPr defTabSz="412739">
              <a:defRPr sz="1200">
                <a:solidFill>
                  <a:srgbClr val="FFFFFF"/>
                </a:solidFill>
                <a:latin typeface="Helvetica Neue Medium"/>
                <a:ea typeface="Helvetica Neue Medium"/>
                <a:cs typeface="Helvetica Neue Medium"/>
                <a:sym typeface="Helvetica Neue Medium"/>
              </a:defRPr>
            </a:pPr>
            <a:endParaRPr sz="1600"/>
          </a:p>
        </p:txBody>
      </p:sp>
      <p:sp>
        <p:nvSpPr>
          <p:cNvPr id="11" name="V">
            <a:extLst>
              <a:ext uri="{FF2B5EF4-FFF2-40B4-BE49-F238E27FC236}">
                <a16:creationId xmlns:a16="http://schemas.microsoft.com/office/drawing/2014/main" id="{27D32B00-0086-C6ED-4EEE-A84CF7EF3DCE}"/>
              </a:ext>
            </a:extLst>
          </p:cNvPr>
          <p:cNvSpPr/>
          <p:nvPr userDrawn="1"/>
        </p:nvSpPr>
        <p:spPr>
          <a:xfrm>
            <a:off x="187971" y="107479"/>
            <a:ext cx="11855450" cy="6440777"/>
          </a:xfrm>
          <a:prstGeom prst="rect">
            <a:avLst/>
          </a:prstGeom>
          <a:solidFill>
            <a:srgbClr val="FFFFFF"/>
          </a:solidFill>
          <a:ln w="12700">
            <a:solidFill>
              <a:schemeClr val="tx1"/>
            </a:solidFill>
            <a:miter lim="400000"/>
          </a:ln>
          <a:effectLst>
            <a:outerShdw blurRad="38100" dist="12700" dir="5400000" rotWithShape="0">
              <a:srgbClr val="000000">
                <a:alpha val="4008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lstStyle>
            <a:lvl1pPr defTabSz="309562">
              <a:defRPr sz="1200">
                <a:solidFill>
                  <a:srgbClr val="FFFFFF"/>
                </a:solidFill>
                <a:latin typeface="Helvetica Neue Medium"/>
                <a:ea typeface="Helvetica Neue Medium"/>
                <a:cs typeface="Helvetica Neue Medium"/>
                <a:sym typeface="Helvetica Neue Medium"/>
              </a:defRPr>
            </a:lvl1pPr>
          </a:lstStyle>
          <a:p>
            <a:r>
              <a:rPr sz="1600"/>
              <a:t>V</a:t>
            </a:r>
          </a:p>
        </p:txBody>
      </p:sp>
      <p:sp>
        <p:nvSpPr>
          <p:cNvPr id="14" name="EXACT SCIENCES">
            <a:extLst>
              <a:ext uri="{FF2B5EF4-FFF2-40B4-BE49-F238E27FC236}">
                <a16:creationId xmlns:a16="http://schemas.microsoft.com/office/drawing/2014/main" id="{44A0DA26-2656-50A6-1111-1AB47A9108A9}"/>
              </a:ext>
            </a:extLst>
          </p:cNvPr>
          <p:cNvSpPr txBox="1"/>
          <p:nvPr userDrawn="1"/>
        </p:nvSpPr>
        <p:spPr>
          <a:xfrm>
            <a:off x="164635" y="6630877"/>
            <a:ext cx="1224048" cy="174407"/>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lgn="l" defTabSz="171450">
              <a:defRPr sz="600" b="1">
                <a:solidFill>
                  <a:srgbClr val="FFFFFF"/>
                </a:solidFill>
                <a:latin typeface="Arial"/>
                <a:ea typeface="Arial"/>
                <a:cs typeface="Arial"/>
                <a:sym typeface="Arial"/>
              </a:defRPr>
            </a:lvl1pPr>
          </a:lstStyle>
          <a:p>
            <a:r>
              <a:rPr sz="800"/>
              <a:t>EXACT SCIENCES</a:t>
            </a:r>
          </a:p>
        </p:txBody>
      </p:sp>
      <p:sp>
        <p:nvSpPr>
          <p:cNvPr id="2" name="Slide Number Placeholder 5">
            <a:extLst>
              <a:ext uri="{FF2B5EF4-FFF2-40B4-BE49-F238E27FC236}">
                <a16:creationId xmlns:a16="http://schemas.microsoft.com/office/drawing/2014/main" id="{C963E2B1-7DF7-772D-18AF-DD428AA6EDE5}"/>
              </a:ext>
            </a:extLst>
          </p:cNvPr>
          <p:cNvSpPr txBox="1">
            <a:spLocks/>
          </p:cNvSpPr>
          <p:nvPr userDrawn="1"/>
        </p:nvSpPr>
        <p:spPr>
          <a:xfrm>
            <a:off x="11224647" y="6548256"/>
            <a:ext cx="629214" cy="262625"/>
          </a:xfrm>
          <a:prstGeom prst="rect">
            <a:avLst/>
          </a:prstGeom>
        </p:spPr>
        <p:txBody>
          <a:bodyPr vert="horz" lIns="91440" tIns="45720" rIns="0" bIns="45720" rtlCol="0" anchor="b"/>
          <a:lstStyle>
            <a:defPPr>
              <a:defRPr lang="en-US"/>
            </a:defPPr>
            <a:lvl1pPr marL="0" algn="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62F9097-CA13-B64C-BE68-22D50EADD0BB}" type="slidenum">
              <a:rPr lang="en-US" smtClean="0"/>
              <a:pPr/>
              <a:t>‹#›</a:t>
            </a:fld>
            <a:endParaRPr lang="en-US"/>
          </a:p>
        </p:txBody>
      </p:sp>
      <p:sp>
        <p:nvSpPr>
          <p:cNvPr id="5" name="Rectangle">
            <a:extLst>
              <a:ext uri="{FF2B5EF4-FFF2-40B4-BE49-F238E27FC236}">
                <a16:creationId xmlns:a16="http://schemas.microsoft.com/office/drawing/2014/main" id="{8EE3E261-FEB2-0335-2DE4-0BE450C26F2F}"/>
              </a:ext>
            </a:extLst>
          </p:cNvPr>
          <p:cNvSpPr/>
          <p:nvPr userDrawn="1"/>
        </p:nvSpPr>
        <p:spPr>
          <a:xfrm>
            <a:off x="337818" y="107479"/>
            <a:ext cx="890031" cy="888425"/>
          </a:xfrm>
          <a:prstGeom prst="rect">
            <a:avLst/>
          </a:prstGeom>
          <a:solidFill>
            <a:schemeClr val="tx1"/>
          </a:solidFill>
          <a:ln w="3175">
            <a:noFill/>
            <a:miter lim="400000"/>
          </a:ln>
        </p:spPr>
        <p:txBody>
          <a:bodyPr lIns="25400" tIns="25400" rIns="25400" bIns="25400" anchor="ctr"/>
          <a:lstStyle/>
          <a:p>
            <a:pPr algn="ctr" defTabSz="412739">
              <a:defRPr sz="1200">
                <a:solidFill>
                  <a:srgbClr val="FFFFFF"/>
                </a:solidFill>
                <a:latin typeface="Helvetica Neue Medium"/>
                <a:ea typeface="Helvetica Neue Medium"/>
                <a:cs typeface="Helvetica Neue Medium"/>
                <a:sym typeface="Helvetica Neue Medium"/>
              </a:defRPr>
            </a:pPr>
            <a:endParaRPr sz="4267">
              <a:solidFill>
                <a:srgbClr val="006774"/>
              </a:solidFill>
              <a:latin typeface="+mj-lt"/>
            </a:endParaRPr>
          </a:p>
        </p:txBody>
      </p:sp>
      <p:grpSp>
        <p:nvGrpSpPr>
          <p:cNvPr id="7" name="Group 6">
            <a:extLst>
              <a:ext uri="{FF2B5EF4-FFF2-40B4-BE49-F238E27FC236}">
                <a16:creationId xmlns:a16="http://schemas.microsoft.com/office/drawing/2014/main" id="{70A58F4E-0E4E-60B9-6E57-0812741EFCD4}"/>
              </a:ext>
            </a:extLst>
          </p:cNvPr>
          <p:cNvGrpSpPr/>
          <p:nvPr userDrawn="1"/>
        </p:nvGrpSpPr>
        <p:grpSpPr>
          <a:xfrm>
            <a:off x="475614" y="220134"/>
            <a:ext cx="602088" cy="663111"/>
            <a:chOff x="3598453" y="905941"/>
            <a:chExt cx="5118263" cy="5637002"/>
          </a:xfrm>
          <a:solidFill>
            <a:schemeClr val="bg1"/>
          </a:solidFill>
        </p:grpSpPr>
        <p:sp>
          <p:nvSpPr>
            <p:cNvPr id="8" name="Freeform 7">
              <a:extLst>
                <a:ext uri="{FF2B5EF4-FFF2-40B4-BE49-F238E27FC236}">
                  <a16:creationId xmlns:a16="http://schemas.microsoft.com/office/drawing/2014/main" id="{99E57016-7B56-2EEC-1109-2E251318B60B}"/>
                </a:ext>
              </a:extLst>
            </p:cNvPr>
            <p:cNvSpPr/>
            <p:nvPr/>
          </p:nvSpPr>
          <p:spPr>
            <a:xfrm>
              <a:off x="3598453" y="905941"/>
              <a:ext cx="4628875" cy="4719538"/>
            </a:xfrm>
            <a:custGeom>
              <a:avLst/>
              <a:gdLst>
                <a:gd name="connsiteX0" fmla="*/ 2613584 w 4628875"/>
                <a:gd name="connsiteY0" fmla="*/ 3131363 h 4719538"/>
                <a:gd name="connsiteX1" fmla="*/ 2613310 w 4628875"/>
                <a:gd name="connsiteY1" fmla="*/ 3131637 h 4719538"/>
                <a:gd name="connsiteX2" fmla="*/ 2581900 w 4628875"/>
                <a:gd name="connsiteY2" fmla="*/ 3164693 h 4719538"/>
                <a:gd name="connsiteX3" fmla="*/ 2613310 w 4628875"/>
                <a:gd name="connsiteY3" fmla="*/ 3131637 h 4719538"/>
                <a:gd name="connsiteX4" fmla="*/ 2613584 w 4628875"/>
                <a:gd name="connsiteY4" fmla="*/ 3131363 h 4719538"/>
                <a:gd name="connsiteX5" fmla="*/ 2329663 w 4628875"/>
                <a:gd name="connsiteY5" fmla="*/ 3738433 h 4719538"/>
                <a:gd name="connsiteX6" fmla="*/ 2329114 w 4628875"/>
                <a:gd name="connsiteY6" fmla="*/ 3744880 h 4719538"/>
                <a:gd name="connsiteX7" fmla="*/ 2329663 w 4628875"/>
                <a:gd name="connsiteY7" fmla="*/ 3738433 h 4719538"/>
                <a:gd name="connsiteX8" fmla="*/ 2334052 w 4628875"/>
                <a:gd name="connsiteY8" fmla="*/ 3698794 h 4719538"/>
                <a:gd name="connsiteX9" fmla="*/ 2334600 w 4628875"/>
                <a:gd name="connsiteY9" fmla="*/ 3694405 h 4719538"/>
                <a:gd name="connsiteX10" fmla="*/ 2334052 w 4628875"/>
                <a:gd name="connsiteY10" fmla="*/ 3698794 h 4719538"/>
                <a:gd name="connsiteX11" fmla="*/ 2553234 w 4628875"/>
                <a:gd name="connsiteY11" fmla="*/ 3197611 h 4719538"/>
                <a:gd name="connsiteX12" fmla="*/ 2561052 w 4628875"/>
                <a:gd name="connsiteY12" fmla="*/ 3188559 h 4719538"/>
                <a:gd name="connsiteX13" fmla="*/ 2553234 w 4628875"/>
                <a:gd name="connsiteY13" fmla="*/ 3197611 h 4719538"/>
                <a:gd name="connsiteX14" fmla="*/ 1976201 w 4628875"/>
                <a:gd name="connsiteY14" fmla="*/ 3830742 h 4719538"/>
                <a:gd name="connsiteX15" fmla="*/ 1976064 w 4628875"/>
                <a:gd name="connsiteY15" fmla="*/ 3826490 h 4719538"/>
                <a:gd name="connsiteX16" fmla="*/ 1993895 w 4628875"/>
                <a:gd name="connsiteY16" fmla="*/ 3609091 h 4719538"/>
                <a:gd name="connsiteX17" fmla="*/ 1057092 w 4628875"/>
                <a:gd name="connsiteY17" fmla="*/ 3609091 h 4719538"/>
                <a:gd name="connsiteX18" fmla="*/ 626410 w 4628875"/>
                <a:gd name="connsiteY18" fmla="*/ 3178409 h 4719538"/>
                <a:gd name="connsiteX19" fmla="*/ 1057092 w 4628875"/>
                <a:gd name="connsiteY19" fmla="*/ 2747726 h 4719538"/>
                <a:gd name="connsiteX20" fmla="*/ 2526624 w 4628875"/>
                <a:gd name="connsiteY20" fmla="*/ 2747726 h 4719538"/>
                <a:gd name="connsiteX21" fmla="*/ 2853888 w 4628875"/>
                <a:gd name="connsiteY21" fmla="*/ 2573670 h 4719538"/>
                <a:gd name="connsiteX22" fmla="*/ 604601 w 4628875"/>
                <a:gd name="connsiteY22" fmla="*/ 2573670 h 4719538"/>
                <a:gd name="connsiteX23" fmla="*/ 173919 w 4628875"/>
                <a:gd name="connsiteY23" fmla="*/ 2142988 h 4719538"/>
                <a:gd name="connsiteX24" fmla="*/ 604601 w 4628875"/>
                <a:gd name="connsiteY24" fmla="*/ 1712306 h 4719538"/>
                <a:gd name="connsiteX25" fmla="*/ 3415010 w 4628875"/>
                <a:gd name="connsiteY25" fmla="*/ 1712306 h 4719538"/>
                <a:gd name="connsiteX26" fmla="*/ 3501969 w 4628875"/>
                <a:gd name="connsiteY26" fmla="*/ 1625346 h 4719538"/>
                <a:gd name="connsiteX27" fmla="*/ 3415147 w 4628875"/>
                <a:gd name="connsiteY27" fmla="*/ 1538249 h 4719538"/>
                <a:gd name="connsiteX28" fmla="*/ 1370366 w 4628875"/>
                <a:gd name="connsiteY28" fmla="*/ 1538249 h 4719538"/>
                <a:gd name="connsiteX29" fmla="*/ 939683 w 4628875"/>
                <a:gd name="connsiteY29" fmla="*/ 1107567 h 4719538"/>
                <a:gd name="connsiteX30" fmla="*/ 1370366 w 4628875"/>
                <a:gd name="connsiteY30" fmla="*/ 676885 h 4719538"/>
                <a:gd name="connsiteX31" fmla="*/ 2442271 w 4628875"/>
                <a:gd name="connsiteY31" fmla="*/ 676885 h 4719538"/>
                <a:gd name="connsiteX32" fmla="*/ 2927680 w 4628875"/>
                <a:gd name="connsiteY32" fmla="*/ 197099 h 4719538"/>
                <a:gd name="connsiteX33" fmla="*/ 2929463 w 4628875"/>
                <a:gd name="connsiteY33" fmla="*/ 88468 h 4719538"/>
                <a:gd name="connsiteX34" fmla="*/ 2843876 w 4628875"/>
                <a:gd name="connsiteY34" fmla="*/ 0 h 4719538"/>
                <a:gd name="connsiteX35" fmla="*/ 2842367 w 4628875"/>
                <a:gd name="connsiteY35" fmla="*/ 0 h 4719538"/>
                <a:gd name="connsiteX36" fmla="*/ 2755407 w 4628875"/>
                <a:gd name="connsiteY36" fmla="*/ 85588 h 4719538"/>
                <a:gd name="connsiteX37" fmla="*/ 2442134 w 4628875"/>
                <a:gd name="connsiteY37" fmla="*/ 502966 h 4719538"/>
                <a:gd name="connsiteX38" fmla="*/ 1370228 w 4628875"/>
                <a:gd name="connsiteY38" fmla="*/ 502966 h 4719538"/>
                <a:gd name="connsiteX39" fmla="*/ 765490 w 4628875"/>
                <a:gd name="connsiteY39" fmla="*/ 1107704 h 4719538"/>
                <a:gd name="connsiteX40" fmla="*/ 946404 w 4628875"/>
                <a:gd name="connsiteY40" fmla="*/ 1538387 h 4719538"/>
                <a:gd name="connsiteX41" fmla="*/ 604739 w 4628875"/>
                <a:gd name="connsiteY41" fmla="*/ 1538387 h 4719538"/>
                <a:gd name="connsiteX42" fmla="*/ 0 w 4628875"/>
                <a:gd name="connsiteY42" fmla="*/ 2143125 h 4719538"/>
                <a:gd name="connsiteX43" fmla="*/ 604739 w 4628875"/>
                <a:gd name="connsiteY43" fmla="*/ 2747863 h 4719538"/>
                <a:gd name="connsiteX44" fmla="*/ 633405 w 4628875"/>
                <a:gd name="connsiteY44" fmla="*/ 2747863 h 4719538"/>
                <a:gd name="connsiteX45" fmla="*/ 452491 w 4628875"/>
                <a:gd name="connsiteY45" fmla="*/ 3178546 h 4719538"/>
                <a:gd name="connsiteX46" fmla="*/ 1057229 w 4628875"/>
                <a:gd name="connsiteY46" fmla="*/ 3783284 h 4719538"/>
                <a:gd name="connsiteX47" fmla="*/ 1658127 w 4628875"/>
                <a:gd name="connsiteY47" fmla="*/ 3783284 h 4719538"/>
                <a:gd name="connsiteX48" fmla="*/ 1549359 w 4628875"/>
                <a:gd name="connsiteY48" fmla="*/ 3872301 h 4719538"/>
                <a:gd name="connsiteX49" fmla="*/ 1335801 w 4628875"/>
                <a:gd name="connsiteY49" fmla="*/ 4617492 h 4719538"/>
                <a:gd name="connsiteX50" fmla="*/ 1422761 w 4628875"/>
                <a:gd name="connsiteY50" fmla="*/ 4704451 h 4719538"/>
                <a:gd name="connsiteX51" fmla="*/ 1509720 w 4628875"/>
                <a:gd name="connsiteY51" fmla="*/ 4617492 h 4719538"/>
                <a:gd name="connsiteX52" fmla="*/ 1672666 w 4628875"/>
                <a:gd name="connsiteY52" fmla="*/ 3995059 h 4719538"/>
                <a:gd name="connsiteX53" fmla="*/ 1976201 w 4628875"/>
                <a:gd name="connsiteY53" fmla="*/ 3830742 h 4719538"/>
                <a:gd name="connsiteX54" fmla="*/ 2527859 w 4628875"/>
                <a:gd name="connsiteY54" fmla="*/ 3229432 h 4719538"/>
                <a:gd name="connsiteX55" fmla="*/ 2526762 w 4628875"/>
                <a:gd name="connsiteY55" fmla="*/ 3230804 h 4719538"/>
                <a:gd name="connsiteX56" fmla="*/ 2527859 w 4628875"/>
                <a:gd name="connsiteY56" fmla="*/ 3229432 h 4719538"/>
                <a:gd name="connsiteX57" fmla="*/ 2341184 w 4628875"/>
                <a:gd name="connsiteY57" fmla="*/ 3651611 h 4719538"/>
                <a:gd name="connsiteX58" fmla="*/ 2340910 w 4628875"/>
                <a:gd name="connsiteY58" fmla="*/ 3652982 h 4719538"/>
                <a:gd name="connsiteX59" fmla="*/ 2341184 w 4628875"/>
                <a:gd name="connsiteY59" fmla="*/ 3651611 h 4719538"/>
                <a:gd name="connsiteX60" fmla="*/ 3502106 w 4628875"/>
                <a:gd name="connsiteY60" fmla="*/ 3696051 h 4719538"/>
                <a:gd name="connsiteX61" fmla="*/ 3415147 w 4628875"/>
                <a:gd name="connsiteY61" fmla="*/ 3609091 h 4719538"/>
                <a:gd name="connsiteX62" fmla="*/ 2474229 w 4628875"/>
                <a:gd name="connsiteY62" fmla="*/ 3609091 h 4719538"/>
                <a:gd name="connsiteX63" fmla="*/ 2447620 w 4628875"/>
                <a:gd name="connsiteY63" fmla="*/ 3783147 h 4719538"/>
                <a:gd name="connsiteX64" fmla="*/ 3415147 w 4628875"/>
                <a:gd name="connsiteY64" fmla="*/ 3783147 h 4719538"/>
                <a:gd name="connsiteX65" fmla="*/ 3502106 w 4628875"/>
                <a:gd name="connsiteY65" fmla="*/ 3696051 h 4719538"/>
                <a:gd name="connsiteX66" fmla="*/ 4024137 w 4628875"/>
                <a:gd name="connsiteY66" fmla="*/ 2056028 h 4719538"/>
                <a:gd name="connsiteX67" fmla="*/ 3821415 w 4628875"/>
                <a:gd name="connsiteY67" fmla="*/ 2056028 h 4719538"/>
                <a:gd name="connsiteX68" fmla="*/ 4002329 w 4628875"/>
                <a:gd name="connsiteY68" fmla="*/ 1625346 h 4719538"/>
                <a:gd name="connsiteX69" fmla="*/ 3397590 w 4628875"/>
                <a:gd name="connsiteY69" fmla="*/ 1020608 h 4719538"/>
                <a:gd name="connsiteX70" fmla="*/ 3045638 w 4628875"/>
                <a:gd name="connsiteY70" fmla="*/ 1020608 h 4719538"/>
                <a:gd name="connsiteX71" fmla="*/ 3256041 w 4628875"/>
                <a:gd name="connsiteY71" fmla="*/ 803072 h 4719538"/>
                <a:gd name="connsiteX72" fmla="*/ 3388949 w 4628875"/>
                <a:gd name="connsiteY72" fmla="*/ 116997 h 4719538"/>
                <a:gd name="connsiteX73" fmla="*/ 3301990 w 4628875"/>
                <a:gd name="connsiteY73" fmla="*/ 30038 h 4719538"/>
                <a:gd name="connsiteX74" fmla="*/ 3215031 w 4628875"/>
                <a:gd name="connsiteY74" fmla="*/ 116997 h 4719538"/>
                <a:gd name="connsiteX75" fmla="*/ 3107771 w 4628875"/>
                <a:gd name="connsiteY75" fmla="*/ 712135 h 4719538"/>
                <a:gd name="connsiteX76" fmla="*/ 2340498 w 4628875"/>
                <a:gd name="connsiteY76" fmla="*/ 1020745 h 4719538"/>
                <a:gd name="connsiteX77" fmla="*/ 1352946 w 4628875"/>
                <a:gd name="connsiteY77" fmla="*/ 1020745 h 4719538"/>
                <a:gd name="connsiteX78" fmla="*/ 1265987 w 4628875"/>
                <a:gd name="connsiteY78" fmla="*/ 1107704 h 4719538"/>
                <a:gd name="connsiteX79" fmla="*/ 1352946 w 4628875"/>
                <a:gd name="connsiteY79" fmla="*/ 1194664 h 4719538"/>
                <a:gd name="connsiteX80" fmla="*/ 3397728 w 4628875"/>
                <a:gd name="connsiteY80" fmla="*/ 1194664 h 4719538"/>
                <a:gd name="connsiteX81" fmla="*/ 3828410 w 4628875"/>
                <a:gd name="connsiteY81" fmla="*/ 1625346 h 4719538"/>
                <a:gd name="connsiteX82" fmla="*/ 3397728 w 4628875"/>
                <a:gd name="connsiteY82" fmla="*/ 2056028 h 4719538"/>
                <a:gd name="connsiteX83" fmla="*/ 587319 w 4628875"/>
                <a:gd name="connsiteY83" fmla="*/ 2056028 h 4719538"/>
                <a:gd name="connsiteX84" fmla="*/ 500360 w 4628875"/>
                <a:gd name="connsiteY84" fmla="*/ 2142988 h 4719538"/>
                <a:gd name="connsiteX85" fmla="*/ 587319 w 4628875"/>
                <a:gd name="connsiteY85" fmla="*/ 2229947 h 4719538"/>
                <a:gd name="connsiteX86" fmla="*/ 4024137 w 4628875"/>
                <a:gd name="connsiteY86" fmla="*/ 2229947 h 4719538"/>
                <a:gd name="connsiteX87" fmla="*/ 4454820 w 4628875"/>
                <a:gd name="connsiteY87" fmla="*/ 2660630 h 4719538"/>
                <a:gd name="connsiteX88" fmla="*/ 4325478 w 4628875"/>
                <a:gd name="connsiteY88" fmla="*/ 2968005 h 4719538"/>
                <a:gd name="connsiteX89" fmla="*/ 4429720 w 4628875"/>
                <a:gd name="connsiteY89" fmla="*/ 3108869 h 4719538"/>
                <a:gd name="connsiteX90" fmla="*/ 4628876 w 4628875"/>
                <a:gd name="connsiteY90" fmla="*/ 2660767 h 4719538"/>
                <a:gd name="connsiteX91" fmla="*/ 4024137 w 4628875"/>
                <a:gd name="connsiteY91" fmla="*/ 2056028 h 4719538"/>
                <a:gd name="connsiteX92" fmla="*/ 1903644 w 4628875"/>
                <a:gd name="connsiteY92" fmla="*/ 4245651 h 4719538"/>
                <a:gd name="connsiteX93" fmla="*/ 1798991 w 4628875"/>
                <a:gd name="connsiteY93" fmla="*/ 4628053 h 4719538"/>
                <a:gd name="connsiteX94" fmla="*/ 1885950 w 4628875"/>
                <a:gd name="connsiteY94" fmla="*/ 4719539 h 4719538"/>
                <a:gd name="connsiteX95" fmla="*/ 1972910 w 4628875"/>
                <a:gd name="connsiteY95" fmla="*/ 4632579 h 4719538"/>
                <a:gd name="connsiteX96" fmla="*/ 1972910 w 4628875"/>
                <a:gd name="connsiteY96" fmla="*/ 4628053 h 4719538"/>
                <a:gd name="connsiteX97" fmla="*/ 2025990 w 4628875"/>
                <a:gd name="connsiteY97" fmla="*/ 4369506 h 4719538"/>
                <a:gd name="connsiteX98" fmla="*/ 2076740 w 4628875"/>
                <a:gd name="connsiteY98" fmla="*/ 4336176 h 4719538"/>
                <a:gd name="connsiteX99" fmla="*/ 2021053 w 4628875"/>
                <a:gd name="connsiteY99" fmla="*/ 4170350 h 4719538"/>
                <a:gd name="connsiteX100" fmla="*/ 1903644 w 4628875"/>
                <a:gd name="connsiteY100" fmla="*/ 4245651 h 4719538"/>
                <a:gd name="connsiteX101" fmla="*/ 2656378 w 4628875"/>
                <a:gd name="connsiteY101" fmla="*/ 3091449 h 4719538"/>
                <a:gd name="connsiteX102" fmla="*/ 2656378 w 4628875"/>
                <a:gd name="connsiteY102" fmla="*/ 3091449 h 4719538"/>
                <a:gd name="connsiteX103" fmla="*/ 2656378 w 4628875"/>
                <a:gd name="connsiteY103" fmla="*/ 3091449 h 4719538"/>
                <a:gd name="connsiteX104" fmla="*/ 2656378 w 4628875"/>
                <a:gd name="connsiteY104" fmla="*/ 3091449 h 4719538"/>
                <a:gd name="connsiteX105" fmla="*/ 952713 w 4628875"/>
                <a:gd name="connsiteY105" fmla="*/ 3178409 h 4719538"/>
                <a:gd name="connsiteX106" fmla="*/ 1039673 w 4628875"/>
                <a:gd name="connsiteY106" fmla="*/ 3265368 h 4719538"/>
                <a:gd name="connsiteX107" fmla="*/ 2099371 w 4628875"/>
                <a:gd name="connsiteY107" fmla="*/ 3265368 h 4719538"/>
                <a:gd name="connsiteX108" fmla="*/ 2196755 w 4628875"/>
                <a:gd name="connsiteY108" fmla="*/ 3091312 h 4719538"/>
                <a:gd name="connsiteX109" fmla="*/ 1039536 w 4628875"/>
                <a:gd name="connsiteY109" fmla="*/ 3091312 h 4719538"/>
                <a:gd name="connsiteX110" fmla="*/ 952713 w 4628875"/>
                <a:gd name="connsiteY110" fmla="*/ 3178409 h 4719538"/>
                <a:gd name="connsiteX111" fmla="*/ 4109588 w 4628875"/>
                <a:gd name="connsiteY111" fmla="*/ 3259196 h 4719538"/>
                <a:gd name="connsiteX112" fmla="*/ 4109588 w 4628875"/>
                <a:gd name="connsiteY112" fmla="*/ 3259196 h 4719538"/>
                <a:gd name="connsiteX113" fmla="*/ 4109588 w 4628875"/>
                <a:gd name="connsiteY113" fmla="*/ 3259196 h 4719538"/>
                <a:gd name="connsiteX114" fmla="*/ 3959124 w 4628875"/>
                <a:gd name="connsiteY114" fmla="*/ 3091312 h 4719538"/>
                <a:gd name="connsiteX115" fmla="*/ 3959124 w 4628875"/>
                <a:gd name="connsiteY115" fmla="*/ 3091312 h 4719538"/>
                <a:gd name="connsiteX116" fmla="*/ 3959124 w 4628875"/>
                <a:gd name="connsiteY116" fmla="*/ 3091312 h 4719538"/>
                <a:gd name="connsiteX117" fmla="*/ 3959124 w 4628875"/>
                <a:gd name="connsiteY117" fmla="*/ 3091312 h 4719538"/>
                <a:gd name="connsiteX118" fmla="*/ 4002466 w 4628875"/>
                <a:gd name="connsiteY118" fmla="*/ 3696051 h 4719538"/>
                <a:gd name="connsiteX119" fmla="*/ 3821552 w 4628875"/>
                <a:gd name="connsiteY119" fmla="*/ 3265368 h 4719538"/>
                <a:gd name="connsiteX120" fmla="*/ 3961044 w 4628875"/>
                <a:gd name="connsiteY120" fmla="*/ 3265368 h 4719538"/>
                <a:gd name="connsiteX121" fmla="*/ 3756813 w 4628875"/>
                <a:gd name="connsiteY121" fmla="*/ 3091312 h 4719538"/>
                <a:gd name="connsiteX122" fmla="*/ 2858277 w 4628875"/>
                <a:gd name="connsiteY122" fmla="*/ 3091312 h 4719538"/>
                <a:gd name="connsiteX123" fmla="*/ 2698760 w 4628875"/>
                <a:gd name="connsiteY123" fmla="*/ 3217225 h 4719538"/>
                <a:gd name="connsiteX124" fmla="*/ 2654458 w 4628875"/>
                <a:gd name="connsiteY124" fmla="*/ 3265368 h 4719538"/>
                <a:gd name="connsiteX125" fmla="*/ 3397728 w 4628875"/>
                <a:gd name="connsiteY125" fmla="*/ 3265368 h 4719538"/>
                <a:gd name="connsiteX126" fmla="*/ 3828410 w 4628875"/>
                <a:gd name="connsiteY126" fmla="*/ 3696051 h 4719538"/>
                <a:gd name="connsiteX127" fmla="*/ 3397728 w 4628875"/>
                <a:gd name="connsiteY127" fmla="*/ 4126733 h 4719538"/>
                <a:gd name="connsiteX128" fmla="*/ 2500290 w 4628875"/>
                <a:gd name="connsiteY128" fmla="*/ 4126733 h 4719538"/>
                <a:gd name="connsiteX129" fmla="*/ 2588621 w 4628875"/>
                <a:gd name="connsiteY129" fmla="*/ 4300789 h 4719538"/>
                <a:gd name="connsiteX130" fmla="*/ 3397728 w 4628875"/>
                <a:gd name="connsiteY130" fmla="*/ 4300789 h 4719538"/>
                <a:gd name="connsiteX131" fmla="*/ 4002466 w 4628875"/>
                <a:gd name="connsiteY131" fmla="*/ 3696051 h 4719538"/>
                <a:gd name="connsiteX132" fmla="*/ 4041557 w 4628875"/>
                <a:gd name="connsiteY132" fmla="*/ 2573670 h 4719538"/>
                <a:gd name="connsiteX133" fmla="*/ 3761476 w 4628875"/>
                <a:gd name="connsiteY133" fmla="*/ 2573670 h 4719538"/>
                <a:gd name="connsiteX134" fmla="*/ 4077356 w 4628875"/>
                <a:gd name="connsiteY134" fmla="*/ 2739771 h 4719538"/>
                <a:gd name="connsiteX135" fmla="*/ 4128516 w 4628875"/>
                <a:gd name="connsiteY135" fmla="*/ 2660630 h 4719538"/>
                <a:gd name="connsiteX136" fmla="*/ 4041557 w 4628875"/>
                <a:gd name="connsiteY136" fmla="*/ 2573670 h 4719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Lst>
              <a:rect l="l" t="t" r="r" b="b"/>
              <a:pathLst>
                <a:path w="4628875" h="4719538">
                  <a:moveTo>
                    <a:pt x="2613584" y="3131363"/>
                  </a:moveTo>
                  <a:lnTo>
                    <a:pt x="2613310" y="3131637"/>
                  </a:lnTo>
                  <a:cubicBezTo>
                    <a:pt x="2602474" y="3142473"/>
                    <a:pt x="2592050" y="3153446"/>
                    <a:pt x="2581900" y="3164693"/>
                  </a:cubicBezTo>
                  <a:cubicBezTo>
                    <a:pt x="2592050" y="3153446"/>
                    <a:pt x="2602611" y="3142473"/>
                    <a:pt x="2613310" y="3131637"/>
                  </a:cubicBezTo>
                  <a:lnTo>
                    <a:pt x="2613584" y="3131363"/>
                  </a:lnTo>
                  <a:moveTo>
                    <a:pt x="2329663" y="3738433"/>
                  </a:moveTo>
                  <a:cubicBezTo>
                    <a:pt x="2329526" y="3740628"/>
                    <a:pt x="2329388" y="3742822"/>
                    <a:pt x="2329114" y="3744880"/>
                  </a:cubicBezTo>
                  <a:cubicBezTo>
                    <a:pt x="2329251" y="3742685"/>
                    <a:pt x="2329388" y="3740491"/>
                    <a:pt x="2329663" y="3738433"/>
                  </a:cubicBezTo>
                  <a:moveTo>
                    <a:pt x="2334052" y="3698794"/>
                  </a:moveTo>
                  <a:cubicBezTo>
                    <a:pt x="2334189" y="3697285"/>
                    <a:pt x="2334326" y="3695914"/>
                    <a:pt x="2334600" y="3694405"/>
                  </a:cubicBezTo>
                  <a:cubicBezTo>
                    <a:pt x="2334326" y="3695914"/>
                    <a:pt x="2334189" y="3697285"/>
                    <a:pt x="2334052" y="3698794"/>
                  </a:cubicBezTo>
                  <a:moveTo>
                    <a:pt x="2553234" y="3197611"/>
                  </a:moveTo>
                  <a:cubicBezTo>
                    <a:pt x="2555840" y="3194594"/>
                    <a:pt x="2558446" y="3191576"/>
                    <a:pt x="2561052" y="3188559"/>
                  </a:cubicBezTo>
                  <a:cubicBezTo>
                    <a:pt x="2558583" y="3191576"/>
                    <a:pt x="2555840" y="3194457"/>
                    <a:pt x="2553234" y="3197611"/>
                  </a:cubicBezTo>
                  <a:moveTo>
                    <a:pt x="1976201" y="3830742"/>
                  </a:moveTo>
                  <a:cubicBezTo>
                    <a:pt x="1976201" y="3829233"/>
                    <a:pt x="1976064" y="3827861"/>
                    <a:pt x="1976064" y="3826490"/>
                  </a:cubicBezTo>
                  <a:cubicBezTo>
                    <a:pt x="1976064" y="3752972"/>
                    <a:pt x="1982373" y="3680277"/>
                    <a:pt x="1993895" y="3609091"/>
                  </a:cubicBezTo>
                  <a:lnTo>
                    <a:pt x="1057092" y="3609091"/>
                  </a:lnTo>
                  <a:cubicBezTo>
                    <a:pt x="819668" y="3609091"/>
                    <a:pt x="626410" y="3415833"/>
                    <a:pt x="626410" y="3178409"/>
                  </a:cubicBezTo>
                  <a:cubicBezTo>
                    <a:pt x="626410" y="2940985"/>
                    <a:pt x="819668" y="2747726"/>
                    <a:pt x="1057092" y="2747726"/>
                  </a:cubicBezTo>
                  <a:lnTo>
                    <a:pt x="2526624" y="2747726"/>
                  </a:lnTo>
                  <a:cubicBezTo>
                    <a:pt x="2627711" y="2674209"/>
                    <a:pt x="2737577" y="2615779"/>
                    <a:pt x="2853888" y="2573670"/>
                  </a:cubicBezTo>
                  <a:cubicBezTo>
                    <a:pt x="2771867" y="2573670"/>
                    <a:pt x="709803" y="2573670"/>
                    <a:pt x="604601" y="2573670"/>
                  </a:cubicBezTo>
                  <a:cubicBezTo>
                    <a:pt x="367177" y="2573670"/>
                    <a:pt x="173919" y="2380412"/>
                    <a:pt x="173919" y="2142988"/>
                  </a:cubicBezTo>
                  <a:cubicBezTo>
                    <a:pt x="173919" y="1905564"/>
                    <a:pt x="367177" y="1712306"/>
                    <a:pt x="604601" y="1712306"/>
                  </a:cubicBezTo>
                  <a:cubicBezTo>
                    <a:pt x="721462" y="1712306"/>
                    <a:pt x="3297875" y="1712306"/>
                    <a:pt x="3415010" y="1712306"/>
                  </a:cubicBezTo>
                  <a:cubicBezTo>
                    <a:pt x="3463016" y="1712306"/>
                    <a:pt x="3501969" y="1673352"/>
                    <a:pt x="3501969" y="1625346"/>
                  </a:cubicBezTo>
                  <a:cubicBezTo>
                    <a:pt x="3501969" y="1577340"/>
                    <a:pt x="3463153" y="1538249"/>
                    <a:pt x="3415147" y="1538249"/>
                  </a:cubicBezTo>
                  <a:lnTo>
                    <a:pt x="1370366" y="1538249"/>
                  </a:lnTo>
                  <a:cubicBezTo>
                    <a:pt x="1132942" y="1538249"/>
                    <a:pt x="939683" y="1344991"/>
                    <a:pt x="939683" y="1107567"/>
                  </a:cubicBezTo>
                  <a:cubicBezTo>
                    <a:pt x="939683" y="870143"/>
                    <a:pt x="1132942" y="676885"/>
                    <a:pt x="1370366" y="676885"/>
                  </a:cubicBezTo>
                  <a:lnTo>
                    <a:pt x="2442271" y="676885"/>
                  </a:lnTo>
                  <a:cubicBezTo>
                    <a:pt x="2755270" y="676885"/>
                    <a:pt x="2927680" y="505983"/>
                    <a:pt x="2927680" y="197099"/>
                  </a:cubicBezTo>
                  <a:lnTo>
                    <a:pt x="2929463" y="88468"/>
                  </a:lnTo>
                  <a:cubicBezTo>
                    <a:pt x="2930286" y="40462"/>
                    <a:pt x="2892019" y="823"/>
                    <a:pt x="2843876" y="0"/>
                  </a:cubicBezTo>
                  <a:cubicBezTo>
                    <a:pt x="2843327" y="0"/>
                    <a:pt x="2842916" y="0"/>
                    <a:pt x="2842367" y="0"/>
                  </a:cubicBezTo>
                  <a:cubicBezTo>
                    <a:pt x="2795047" y="0"/>
                    <a:pt x="2756230" y="37993"/>
                    <a:pt x="2755407" y="85588"/>
                  </a:cubicBezTo>
                  <a:cubicBezTo>
                    <a:pt x="2752390" y="271028"/>
                    <a:pt x="2777216" y="502966"/>
                    <a:pt x="2442134" y="502966"/>
                  </a:cubicBezTo>
                  <a:lnTo>
                    <a:pt x="1370228" y="502966"/>
                  </a:lnTo>
                  <a:cubicBezTo>
                    <a:pt x="1036793" y="502966"/>
                    <a:pt x="765490" y="774268"/>
                    <a:pt x="765490" y="1107704"/>
                  </a:cubicBezTo>
                  <a:cubicBezTo>
                    <a:pt x="765490" y="1276137"/>
                    <a:pt x="834893" y="1428659"/>
                    <a:pt x="946404" y="1538387"/>
                  </a:cubicBezTo>
                  <a:lnTo>
                    <a:pt x="604739" y="1538387"/>
                  </a:lnTo>
                  <a:cubicBezTo>
                    <a:pt x="271303" y="1538387"/>
                    <a:pt x="0" y="1809689"/>
                    <a:pt x="0" y="2143125"/>
                  </a:cubicBezTo>
                  <a:cubicBezTo>
                    <a:pt x="0" y="2476561"/>
                    <a:pt x="271303" y="2747863"/>
                    <a:pt x="604739" y="2747863"/>
                  </a:cubicBezTo>
                  <a:lnTo>
                    <a:pt x="633405" y="2747863"/>
                  </a:lnTo>
                  <a:cubicBezTo>
                    <a:pt x="521894" y="2857591"/>
                    <a:pt x="452491" y="3010114"/>
                    <a:pt x="452491" y="3178546"/>
                  </a:cubicBezTo>
                  <a:cubicBezTo>
                    <a:pt x="452491" y="3511982"/>
                    <a:pt x="723793" y="3783284"/>
                    <a:pt x="1057229" y="3783284"/>
                  </a:cubicBezTo>
                  <a:lnTo>
                    <a:pt x="1658127" y="3783284"/>
                  </a:lnTo>
                  <a:cubicBezTo>
                    <a:pt x="1618214" y="3809893"/>
                    <a:pt x="1581866" y="3839520"/>
                    <a:pt x="1549359" y="3872301"/>
                  </a:cubicBezTo>
                  <a:cubicBezTo>
                    <a:pt x="1340328" y="4082430"/>
                    <a:pt x="1336350" y="4333159"/>
                    <a:pt x="1335801" y="4617492"/>
                  </a:cubicBezTo>
                  <a:cubicBezTo>
                    <a:pt x="1335801" y="4665498"/>
                    <a:pt x="1374755" y="4704451"/>
                    <a:pt x="1422761" y="4704451"/>
                  </a:cubicBezTo>
                  <a:cubicBezTo>
                    <a:pt x="1470767" y="4704451"/>
                    <a:pt x="1509720" y="4665498"/>
                    <a:pt x="1509720" y="4617492"/>
                  </a:cubicBezTo>
                  <a:cubicBezTo>
                    <a:pt x="1510132" y="4434932"/>
                    <a:pt x="1491752" y="4176934"/>
                    <a:pt x="1672666" y="3995059"/>
                  </a:cubicBezTo>
                  <a:cubicBezTo>
                    <a:pt x="1746321" y="3920719"/>
                    <a:pt x="1848094" y="3865992"/>
                    <a:pt x="1976201" y="3830742"/>
                  </a:cubicBezTo>
                  <a:moveTo>
                    <a:pt x="2527859" y="3229432"/>
                  </a:moveTo>
                  <a:cubicBezTo>
                    <a:pt x="2527585" y="3229844"/>
                    <a:pt x="2527173" y="3230255"/>
                    <a:pt x="2526762" y="3230804"/>
                  </a:cubicBezTo>
                  <a:cubicBezTo>
                    <a:pt x="2527173" y="3230255"/>
                    <a:pt x="2527585" y="3229844"/>
                    <a:pt x="2527859" y="3229432"/>
                  </a:cubicBezTo>
                  <a:moveTo>
                    <a:pt x="2341184" y="3651611"/>
                  </a:moveTo>
                  <a:cubicBezTo>
                    <a:pt x="2341047" y="3652022"/>
                    <a:pt x="2341047" y="3652434"/>
                    <a:pt x="2340910" y="3652982"/>
                  </a:cubicBezTo>
                  <a:cubicBezTo>
                    <a:pt x="2341047" y="3652434"/>
                    <a:pt x="2341184" y="3652022"/>
                    <a:pt x="2341184" y="3651611"/>
                  </a:cubicBezTo>
                  <a:moveTo>
                    <a:pt x="3502106" y="3696051"/>
                  </a:moveTo>
                  <a:cubicBezTo>
                    <a:pt x="3502106" y="3648045"/>
                    <a:pt x="3463153" y="3609091"/>
                    <a:pt x="3415147" y="3609091"/>
                  </a:cubicBezTo>
                  <a:lnTo>
                    <a:pt x="2474229" y="3609091"/>
                  </a:lnTo>
                  <a:cubicBezTo>
                    <a:pt x="2459553" y="3665601"/>
                    <a:pt x="2450638" y="3723757"/>
                    <a:pt x="2447620" y="3783147"/>
                  </a:cubicBezTo>
                  <a:lnTo>
                    <a:pt x="3415147" y="3783147"/>
                  </a:lnTo>
                  <a:cubicBezTo>
                    <a:pt x="3463153" y="3783147"/>
                    <a:pt x="3502106" y="3744194"/>
                    <a:pt x="3502106" y="3696051"/>
                  </a:cubicBezTo>
                  <a:moveTo>
                    <a:pt x="4024137" y="2056028"/>
                  </a:moveTo>
                  <a:lnTo>
                    <a:pt x="3821415" y="2056028"/>
                  </a:lnTo>
                  <a:cubicBezTo>
                    <a:pt x="3932926" y="1946300"/>
                    <a:pt x="4002329" y="1793779"/>
                    <a:pt x="4002329" y="1625346"/>
                  </a:cubicBezTo>
                  <a:cubicBezTo>
                    <a:pt x="4002329" y="1291910"/>
                    <a:pt x="3731027" y="1020608"/>
                    <a:pt x="3397590" y="1020608"/>
                  </a:cubicBezTo>
                  <a:lnTo>
                    <a:pt x="3045638" y="1020608"/>
                  </a:lnTo>
                  <a:cubicBezTo>
                    <a:pt x="3132049" y="962452"/>
                    <a:pt x="3202549" y="890031"/>
                    <a:pt x="3256041" y="803072"/>
                  </a:cubicBezTo>
                  <a:cubicBezTo>
                    <a:pt x="3395533" y="575523"/>
                    <a:pt x="3388949" y="303672"/>
                    <a:pt x="3388949" y="116997"/>
                  </a:cubicBezTo>
                  <a:cubicBezTo>
                    <a:pt x="3388949" y="68991"/>
                    <a:pt x="3349996" y="30038"/>
                    <a:pt x="3301990" y="30038"/>
                  </a:cubicBezTo>
                  <a:cubicBezTo>
                    <a:pt x="3253984" y="30038"/>
                    <a:pt x="3215031" y="68991"/>
                    <a:pt x="3215031" y="116997"/>
                  </a:cubicBezTo>
                  <a:cubicBezTo>
                    <a:pt x="3215031" y="293797"/>
                    <a:pt x="3221066" y="527380"/>
                    <a:pt x="3107771" y="712135"/>
                  </a:cubicBezTo>
                  <a:cubicBezTo>
                    <a:pt x="2980487" y="919795"/>
                    <a:pt x="2729484" y="1020745"/>
                    <a:pt x="2340498" y="1020745"/>
                  </a:cubicBezTo>
                  <a:lnTo>
                    <a:pt x="1352946" y="1020745"/>
                  </a:lnTo>
                  <a:cubicBezTo>
                    <a:pt x="1304940" y="1020745"/>
                    <a:pt x="1265987" y="1059698"/>
                    <a:pt x="1265987" y="1107704"/>
                  </a:cubicBezTo>
                  <a:cubicBezTo>
                    <a:pt x="1265987" y="1155710"/>
                    <a:pt x="1304940" y="1194664"/>
                    <a:pt x="1352946" y="1194664"/>
                  </a:cubicBezTo>
                  <a:lnTo>
                    <a:pt x="3397728" y="1194664"/>
                  </a:lnTo>
                  <a:cubicBezTo>
                    <a:pt x="3635152" y="1194664"/>
                    <a:pt x="3828410" y="1387922"/>
                    <a:pt x="3828410" y="1625346"/>
                  </a:cubicBezTo>
                  <a:cubicBezTo>
                    <a:pt x="3828410" y="1862770"/>
                    <a:pt x="3635152" y="2056028"/>
                    <a:pt x="3397728" y="2056028"/>
                  </a:cubicBezTo>
                  <a:lnTo>
                    <a:pt x="587319" y="2056028"/>
                  </a:lnTo>
                  <a:cubicBezTo>
                    <a:pt x="539313" y="2056028"/>
                    <a:pt x="500360" y="2094982"/>
                    <a:pt x="500360" y="2142988"/>
                  </a:cubicBezTo>
                  <a:cubicBezTo>
                    <a:pt x="500360" y="2190994"/>
                    <a:pt x="539313" y="2229947"/>
                    <a:pt x="587319" y="2229947"/>
                  </a:cubicBezTo>
                  <a:cubicBezTo>
                    <a:pt x="665638" y="2229947"/>
                    <a:pt x="3990396" y="2229947"/>
                    <a:pt x="4024137" y="2229947"/>
                  </a:cubicBezTo>
                  <a:cubicBezTo>
                    <a:pt x="4261562" y="2229947"/>
                    <a:pt x="4454820" y="2423206"/>
                    <a:pt x="4454820" y="2660630"/>
                  </a:cubicBezTo>
                  <a:cubicBezTo>
                    <a:pt x="4454820" y="2780919"/>
                    <a:pt x="4405168" y="2889824"/>
                    <a:pt x="4325478" y="2968005"/>
                  </a:cubicBezTo>
                  <a:cubicBezTo>
                    <a:pt x="4363471" y="3012994"/>
                    <a:pt x="4398310" y="3059902"/>
                    <a:pt x="4429720" y="3108869"/>
                  </a:cubicBezTo>
                  <a:cubicBezTo>
                    <a:pt x="4551929" y="2998180"/>
                    <a:pt x="4628876" y="2838252"/>
                    <a:pt x="4628876" y="2660767"/>
                  </a:cubicBezTo>
                  <a:cubicBezTo>
                    <a:pt x="4628876" y="2327194"/>
                    <a:pt x="4357574" y="2056028"/>
                    <a:pt x="4024137" y="2056028"/>
                  </a:cubicBezTo>
                  <a:moveTo>
                    <a:pt x="1903644" y="4245651"/>
                  </a:moveTo>
                  <a:cubicBezTo>
                    <a:pt x="1798853" y="4349207"/>
                    <a:pt x="1798991" y="4490893"/>
                    <a:pt x="1798991" y="4628053"/>
                  </a:cubicBezTo>
                  <a:cubicBezTo>
                    <a:pt x="1798991" y="4685934"/>
                    <a:pt x="1841785" y="4719539"/>
                    <a:pt x="1885950" y="4719539"/>
                  </a:cubicBezTo>
                  <a:cubicBezTo>
                    <a:pt x="1933956" y="4719539"/>
                    <a:pt x="1972910" y="4680585"/>
                    <a:pt x="1972910" y="4632579"/>
                  </a:cubicBezTo>
                  <a:lnTo>
                    <a:pt x="1972910" y="4628053"/>
                  </a:lnTo>
                  <a:cubicBezTo>
                    <a:pt x="1972910" y="4517502"/>
                    <a:pt x="1972910" y="4421901"/>
                    <a:pt x="2025990" y="4369506"/>
                  </a:cubicBezTo>
                  <a:cubicBezTo>
                    <a:pt x="2039021" y="4356613"/>
                    <a:pt x="2056029" y="4345503"/>
                    <a:pt x="2076740" y="4336176"/>
                  </a:cubicBezTo>
                  <a:cubicBezTo>
                    <a:pt x="2054382" y="4282273"/>
                    <a:pt x="2036003" y="4226860"/>
                    <a:pt x="2021053" y="4170350"/>
                  </a:cubicBezTo>
                  <a:cubicBezTo>
                    <a:pt x="1974281" y="4189141"/>
                    <a:pt x="1935465" y="4214104"/>
                    <a:pt x="1903644" y="4245651"/>
                  </a:cubicBezTo>
                  <a:moveTo>
                    <a:pt x="2656378" y="3091449"/>
                  </a:moveTo>
                  <a:lnTo>
                    <a:pt x="2656378" y="3091449"/>
                  </a:lnTo>
                  <a:lnTo>
                    <a:pt x="2656378" y="3091449"/>
                  </a:lnTo>
                  <a:lnTo>
                    <a:pt x="2656378" y="3091449"/>
                  </a:lnTo>
                  <a:moveTo>
                    <a:pt x="952713" y="3178409"/>
                  </a:moveTo>
                  <a:cubicBezTo>
                    <a:pt x="952713" y="3226415"/>
                    <a:pt x="991667" y="3265368"/>
                    <a:pt x="1039673" y="3265368"/>
                  </a:cubicBezTo>
                  <a:lnTo>
                    <a:pt x="2099371" y="3265368"/>
                  </a:lnTo>
                  <a:cubicBezTo>
                    <a:pt x="2127352" y="3205155"/>
                    <a:pt x="2159859" y="3146999"/>
                    <a:pt x="2196755" y="3091312"/>
                  </a:cubicBezTo>
                  <a:lnTo>
                    <a:pt x="1039536" y="3091312"/>
                  </a:lnTo>
                  <a:cubicBezTo>
                    <a:pt x="991667" y="3091312"/>
                    <a:pt x="952713" y="3130403"/>
                    <a:pt x="952713" y="3178409"/>
                  </a:cubicBezTo>
                  <a:moveTo>
                    <a:pt x="4109588" y="3259196"/>
                  </a:moveTo>
                  <a:lnTo>
                    <a:pt x="4109588" y="3259196"/>
                  </a:lnTo>
                  <a:lnTo>
                    <a:pt x="4109588" y="3259196"/>
                  </a:lnTo>
                  <a:moveTo>
                    <a:pt x="3959124" y="3091312"/>
                  </a:moveTo>
                  <a:lnTo>
                    <a:pt x="3959124" y="3091312"/>
                  </a:lnTo>
                  <a:lnTo>
                    <a:pt x="3959124" y="3091312"/>
                  </a:lnTo>
                  <a:lnTo>
                    <a:pt x="3959124" y="3091312"/>
                  </a:lnTo>
                  <a:moveTo>
                    <a:pt x="4002466" y="3696051"/>
                  </a:moveTo>
                  <a:cubicBezTo>
                    <a:pt x="4002466" y="3527618"/>
                    <a:pt x="3933063" y="3375096"/>
                    <a:pt x="3821552" y="3265368"/>
                  </a:cubicBezTo>
                  <a:lnTo>
                    <a:pt x="3961044" y="3265368"/>
                  </a:lnTo>
                  <a:cubicBezTo>
                    <a:pt x="3902477" y="3197337"/>
                    <a:pt x="3833759" y="3138495"/>
                    <a:pt x="3756813" y="3091312"/>
                  </a:cubicBezTo>
                  <a:lnTo>
                    <a:pt x="2858277" y="3091312"/>
                  </a:lnTo>
                  <a:cubicBezTo>
                    <a:pt x="2800944" y="3126425"/>
                    <a:pt x="2747452" y="3168533"/>
                    <a:pt x="2698760" y="3217225"/>
                  </a:cubicBezTo>
                  <a:cubicBezTo>
                    <a:pt x="2683261" y="3232724"/>
                    <a:pt x="2668585" y="3248909"/>
                    <a:pt x="2654458" y="3265368"/>
                  </a:cubicBezTo>
                  <a:lnTo>
                    <a:pt x="3397728" y="3265368"/>
                  </a:lnTo>
                  <a:cubicBezTo>
                    <a:pt x="3635152" y="3265368"/>
                    <a:pt x="3828410" y="3458627"/>
                    <a:pt x="3828410" y="3696051"/>
                  </a:cubicBezTo>
                  <a:cubicBezTo>
                    <a:pt x="3828410" y="3933475"/>
                    <a:pt x="3635152" y="4126733"/>
                    <a:pt x="3397728" y="4126733"/>
                  </a:cubicBezTo>
                  <a:lnTo>
                    <a:pt x="2500290" y="4126733"/>
                  </a:lnTo>
                  <a:cubicBezTo>
                    <a:pt x="2522921" y="4187769"/>
                    <a:pt x="2552411" y="4246062"/>
                    <a:pt x="2588621" y="4300789"/>
                  </a:cubicBezTo>
                  <a:lnTo>
                    <a:pt x="3397728" y="4300789"/>
                  </a:lnTo>
                  <a:cubicBezTo>
                    <a:pt x="3731164" y="4300789"/>
                    <a:pt x="4002466" y="4029487"/>
                    <a:pt x="4002466" y="3696051"/>
                  </a:cubicBezTo>
                  <a:moveTo>
                    <a:pt x="4041557" y="2573670"/>
                  </a:moveTo>
                  <a:lnTo>
                    <a:pt x="3761476" y="2573670"/>
                  </a:lnTo>
                  <a:cubicBezTo>
                    <a:pt x="3873399" y="2614270"/>
                    <a:pt x="3979423" y="2670094"/>
                    <a:pt x="4077356" y="2739771"/>
                  </a:cubicBezTo>
                  <a:cubicBezTo>
                    <a:pt x="4107531" y="2726055"/>
                    <a:pt x="4128516" y="2695880"/>
                    <a:pt x="4128516" y="2660630"/>
                  </a:cubicBezTo>
                  <a:cubicBezTo>
                    <a:pt x="4128653" y="2612624"/>
                    <a:pt x="4089700" y="2573670"/>
                    <a:pt x="4041557" y="2573670"/>
                  </a:cubicBezTo>
                </a:path>
              </a:pathLst>
            </a:custGeom>
            <a:grpFill/>
            <a:ln w="6350" cap="flat">
              <a:solidFill>
                <a:schemeClr val="bg1"/>
              </a:solid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F93D6BE4-0B4C-56FE-0752-CF5BCBE5E0DC}"/>
                </a:ext>
              </a:extLst>
            </p:cNvPr>
            <p:cNvSpPr/>
            <p:nvPr/>
          </p:nvSpPr>
          <p:spPr>
            <a:xfrm>
              <a:off x="5714695" y="3540511"/>
              <a:ext cx="3002021" cy="3002432"/>
            </a:xfrm>
            <a:custGeom>
              <a:avLst/>
              <a:gdLst>
                <a:gd name="connsiteX0" fmla="*/ 2276719 w 3002021"/>
                <a:gd name="connsiteY0" fmla="*/ 1948495 h 3002432"/>
                <a:gd name="connsiteX1" fmla="*/ 2328840 w 3002021"/>
                <a:gd name="connsiteY1" fmla="*/ 1861536 h 3002432"/>
                <a:gd name="connsiteX2" fmla="*/ 2235022 w 3002021"/>
                <a:gd name="connsiteY2" fmla="*/ 1767718 h 3002432"/>
                <a:gd name="connsiteX3" fmla="*/ 2383704 w 3002021"/>
                <a:gd name="connsiteY3" fmla="*/ 1191920 h 3002432"/>
                <a:gd name="connsiteX4" fmla="*/ 1191783 w 3002021"/>
                <a:gd name="connsiteY4" fmla="*/ 0 h 3002432"/>
                <a:gd name="connsiteX5" fmla="*/ 348935 w 3002021"/>
                <a:gd name="connsiteY5" fmla="*/ 349072 h 3002432"/>
                <a:gd name="connsiteX6" fmla="*/ 0 w 3002021"/>
                <a:gd name="connsiteY6" fmla="*/ 1191920 h 3002432"/>
                <a:gd name="connsiteX7" fmla="*/ 349072 w 3002021"/>
                <a:gd name="connsiteY7" fmla="*/ 2034769 h 3002432"/>
                <a:gd name="connsiteX8" fmla="*/ 1191920 w 3002021"/>
                <a:gd name="connsiteY8" fmla="*/ 2383841 h 3002432"/>
                <a:gd name="connsiteX9" fmla="*/ 1767169 w 3002021"/>
                <a:gd name="connsiteY9" fmla="*/ 2235434 h 3002432"/>
                <a:gd name="connsiteX10" fmla="*/ 1861124 w 3002021"/>
                <a:gd name="connsiteY10" fmla="*/ 2329388 h 3002432"/>
                <a:gd name="connsiteX11" fmla="*/ 1948084 w 3002021"/>
                <a:gd name="connsiteY11" fmla="*/ 2277268 h 3002432"/>
                <a:gd name="connsiteX12" fmla="*/ 2518669 w 3002021"/>
                <a:gd name="connsiteY12" fmla="*/ 3002432 h 3002432"/>
                <a:gd name="connsiteX13" fmla="*/ 3002021 w 3002021"/>
                <a:gd name="connsiteY13" fmla="*/ 2519080 h 3002432"/>
                <a:gd name="connsiteX14" fmla="*/ 2276719 w 3002021"/>
                <a:gd name="connsiteY14" fmla="*/ 1948495 h 3002432"/>
                <a:gd name="connsiteX15" fmla="*/ 1191783 w 3002021"/>
                <a:gd name="connsiteY15" fmla="*/ 2174535 h 3002432"/>
                <a:gd name="connsiteX16" fmla="*/ 497068 w 3002021"/>
                <a:gd name="connsiteY16" fmla="*/ 1886773 h 3002432"/>
                <a:gd name="connsiteX17" fmla="*/ 209306 w 3002021"/>
                <a:gd name="connsiteY17" fmla="*/ 1191920 h 3002432"/>
                <a:gd name="connsiteX18" fmla="*/ 497068 w 3002021"/>
                <a:gd name="connsiteY18" fmla="*/ 497205 h 3002432"/>
                <a:gd name="connsiteX19" fmla="*/ 1191920 w 3002021"/>
                <a:gd name="connsiteY19" fmla="*/ 209443 h 3002432"/>
                <a:gd name="connsiteX20" fmla="*/ 2174535 w 3002021"/>
                <a:gd name="connsiteY20" fmla="*/ 1192057 h 3002432"/>
                <a:gd name="connsiteX21" fmla="*/ 1191783 w 3002021"/>
                <a:gd name="connsiteY21" fmla="*/ 2174535 h 3002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02021" h="3002432">
                  <a:moveTo>
                    <a:pt x="2276719" y="1948495"/>
                  </a:moveTo>
                  <a:cubicBezTo>
                    <a:pt x="2314987" y="1901723"/>
                    <a:pt x="2335835" y="1868531"/>
                    <a:pt x="2328840" y="1861536"/>
                  </a:cubicBezTo>
                  <a:lnTo>
                    <a:pt x="2235022" y="1767718"/>
                  </a:lnTo>
                  <a:cubicBezTo>
                    <a:pt x="2329663" y="1596954"/>
                    <a:pt x="2383704" y="1400678"/>
                    <a:pt x="2383704" y="1191920"/>
                  </a:cubicBezTo>
                  <a:cubicBezTo>
                    <a:pt x="2383704" y="534650"/>
                    <a:pt x="1849054" y="0"/>
                    <a:pt x="1191783" y="0"/>
                  </a:cubicBezTo>
                  <a:cubicBezTo>
                    <a:pt x="873435" y="0"/>
                    <a:pt x="574152" y="123993"/>
                    <a:pt x="348935" y="349072"/>
                  </a:cubicBezTo>
                  <a:cubicBezTo>
                    <a:pt x="123993" y="574289"/>
                    <a:pt x="0" y="873572"/>
                    <a:pt x="0" y="1191920"/>
                  </a:cubicBezTo>
                  <a:cubicBezTo>
                    <a:pt x="0" y="1510269"/>
                    <a:pt x="123993" y="1809552"/>
                    <a:pt x="349072" y="2034769"/>
                  </a:cubicBezTo>
                  <a:cubicBezTo>
                    <a:pt x="574152" y="2259848"/>
                    <a:pt x="873435" y="2383841"/>
                    <a:pt x="1191920" y="2383841"/>
                  </a:cubicBezTo>
                  <a:cubicBezTo>
                    <a:pt x="1400404" y="2383841"/>
                    <a:pt x="1596405" y="2329937"/>
                    <a:pt x="1767169" y="2235434"/>
                  </a:cubicBezTo>
                  <a:lnTo>
                    <a:pt x="1861124" y="2329388"/>
                  </a:lnTo>
                  <a:cubicBezTo>
                    <a:pt x="1868119" y="2336384"/>
                    <a:pt x="1901312" y="2315535"/>
                    <a:pt x="1948084" y="2277268"/>
                  </a:cubicBezTo>
                  <a:cubicBezTo>
                    <a:pt x="2138187" y="2518943"/>
                    <a:pt x="2328428" y="2760619"/>
                    <a:pt x="2518669" y="3002432"/>
                  </a:cubicBezTo>
                  <a:cubicBezTo>
                    <a:pt x="2681478" y="2911495"/>
                    <a:pt x="2896682" y="2701229"/>
                    <a:pt x="3002021" y="2519080"/>
                  </a:cubicBezTo>
                  <a:cubicBezTo>
                    <a:pt x="2760208" y="2328840"/>
                    <a:pt x="2518395" y="2138599"/>
                    <a:pt x="2276719" y="1948495"/>
                  </a:cubicBezTo>
                  <a:moveTo>
                    <a:pt x="1191783" y="2174535"/>
                  </a:moveTo>
                  <a:cubicBezTo>
                    <a:pt x="929259" y="2174535"/>
                    <a:pt x="682645" y="2072350"/>
                    <a:pt x="497068" y="1886773"/>
                  </a:cubicBezTo>
                  <a:cubicBezTo>
                    <a:pt x="311491" y="1701196"/>
                    <a:pt x="209306" y="1454445"/>
                    <a:pt x="209306" y="1191920"/>
                  </a:cubicBezTo>
                  <a:cubicBezTo>
                    <a:pt x="209306" y="929396"/>
                    <a:pt x="311491" y="682783"/>
                    <a:pt x="497068" y="497205"/>
                  </a:cubicBezTo>
                  <a:cubicBezTo>
                    <a:pt x="682645" y="311627"/>
                    <a:pt x="929396" y="209443"/>
                    <a:pt x="1191920" y="209443"/>
                  </a:cubicBezTo>
                  <a:cubicBezTo>
                    <a:pt x="1733702" y="209443"/>
                    <a:pt x="2174535" y="650275"/>
                    <a:pt x="2174535" y="1192057"/>
                  </a:cubicBezTo>
                  <a:cubicBezTo>
                    <a:pt x="2174398" y="1733702"/>
                    <a:pt x="1733565" y="2174535"/>
                    <a:pt x="1191783" y="2174535"/>
                  </a:cubicBezTo>
                </a:path>
              </a:pathLst>
            </a:custGeom>
            <a:grpFill/>
            <a:ln w="6350" cap="flat">
              <a:solidFill>
                <a:schemeClr val="bg1"/>
              </a:solidFill>
              <a:prstDash val="solid"/>
              <a:miter/>
            </a:ln>
          </p:spPr>
          <p:txBody>
            <a:bodyPr rtlCol="0" anchor="ctr"/>
            <a:lstStyle/>
            <a:p>
              <a:endParaRPr lang="en-US"/>
            </a:p>
          </p:txBody>
        </p:sp>
      </p:grpSp>
      <p:sp>
        <p:nvSpPr>
          <p:cNvPr id="12" name="Internal Use Only. Do Not Distribute. Not for Promotional Use.">
            <a:extLst>
              <a:ext uri="{FF2B5EF4-FFF2-40B4-BE49-F238E27FC236}">
                <a16:creationId xmlns:a16="http://schemas.microsoft.com/office/drawing/2014/main" id="{AABE1D65-50FB-42F4-A807-D6732C0A19B7}"/>
              </a:ext>
            </a:extLst>
          </p:cNvPr>
          <p:cNvSpPr txBox="1"/>
          <p:nvPr userDrawn="1"/>
        </p:nvSpPr>
        <p:spPr>
          <a:xfrm>
            <a:off x="9746111" y="6634724"/>
            <a:ext cx="1912383" cy="16671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defTabSz="171450">
              <a:defRPr sz="500" b="1">
                <a:solidFill>
                  <a:srgbClr val="7F7F7F"/>
                </a:solidFill>
                <a:latin typeface="Arial"/>
                <a:ea typeface="Arial"/>
                <a:cs typeface="Arial"/>
                <a:sym typeface="Arial"/>
              </a:defRPr>
            </a:lvl1pPr>
          </a:lstStyle>
          <a:p>
            <a:r>
              <a:rPr sz="750" b="0" dirty="0"/>
              <a:t>Do Not Distribute. Not for Promotional Use.</a:t>
            </a:r>
          </a:p>
        </p:txBody>
      </p:sp>
    </p:spTree>
    <p:extLst>
      <p:ext uri="{BB962C8B-B14F-4D97-AF65-F5344CB8AC3E}">
        <p14:creationId xmlns:p14="http://schemas.microsoft.com/office/powerpoint/2010/main" val="14215491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5" name="Rectangle">
            <a:extLst>
              <a:ext uri="{FF2B5EF4-FFF2-40B4-BE49-F238E27FC236}">
                <a16:creationId xmlns:a16="http://schemas.microsoft.com/office/drawing/2014/main" id="{9CD12B84-5D18-B4F3-6D41-8D2A70280FA0}"/>
              </a:ext>
            </a:extLst>
          </p:cNvPr>
          <p:cNvSpPr/>
          <p:nvPr userDrawn="1"/>
        </p:nvSpPr>
        <p:spPr>
          <a:xfrm>
            <a:off x="0" y="0"/>
            <a:ext cx="1227849" cy="6902450"/>
          </a:xfrm>
          <a:prstGeom prst="rect">
            <a:avLst/>
          </a:prstGeom>
          <a:solidFill>
            <a:schemeClr val="tx1"/>
          </a:solidFill>
          <a:ln w="3175">
            <a:miter lim="400000"/>
          </a:ln>
        </p:spPr>
        <p:txBody>
          <a:bodyPr lIns="25400" tIns="25400" rIns="25400" bIns="25400" anchor="ctr"/>
          <a:lstStyle/>
          <a:p>
            <a:pPr defTabSz="412739">
              <a:defRPr sz="1200">
                <a:solidFill>
                  <a:srgbClr val="FFFFFF"/>
                </a:solidFill>
                <a:latin typeface="Helvetica Neue Medium"/>
                <a:ea typeface="Helvetica Neue Medium"/>
                <a:cs typeface="Helvetica Neue Medium"/>
                <a:sym typeface="Helvetica Neue Medium"/>
              </a:defRPr>
            </a:pPr>
            <a:endParaRPr sz="1600"/>
          </a:p>
        </p:txBody>
      </p:sp>
      <p:sp>
        <p:nvSpPr>
          <p:cNvPr id="8" name="V">
            <a:extLst>
              <a:ext uri="{FF2B5EF4-FFF2-40B4-BE49-F238E27FC236}">
                <a16:creationId xmlns:a16="http://schemas.microsoft.com/office/drawing/2014/main" id="{C34D1A8E-FFC9-D4C8-28D0-5BF232C4B0FD}"/>
              </a:ext>
            </a:extLst>
          </p:cNvPr>
          <p:cNvSpPr/>
          <p:nvPr userDrawn="1"/>
        </p:nvSpPr>
        <p:spPr>
          <a:xfrm>
            <a:off x="187971" y="107479"/>
            <a:ext cx="11855450" cy="6440777"/>
          </a:xfrm>
          <a:prstGeom prst="rect">
            <a:avLst/>
          </a:prstGeom>
          <a:solidFill>
            <a:srgbClr val="FFFFFF"/>
          </a:solidFill>
          <a:ln w="12700">
            <a:solidFill>
              <a:schemeClr val="tx1"/>
            </a:solidFill>
            <a:miter lim="400000"/>
          </a:ln>
          <a:effectLst>
            <a:outerShdw blurRad="38100" dist="12700" dir="5400000" rotWithShape="0">
              <a:srgbClr val="000000">
                <a:alpha val="40080"/>
              </a:srgbClr>
            </a:outerShdw>
          </a:effectLst>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25400" tIns="25400" rIns="25400" bIns="25400" anchor="ctr"/>
          <a:lstStyle>
            <a:lvl1pPr defTabSz="309562">
              <a:defRPr sz="1200">
                <a:solidFill>
                  <a:srgbClr val="FFFFFF"/>
                </a:solidFill>
                <a:latin typeface="Helvetica Neue Medium"/>
                <a:ea typeface="Helvetica Neue Medium"/>
                <a:cs typeface="Helvetica Neue Medium"/>
                <a:sym typeface="Helvetica Neue Medium"/>
              </a:defRPr>
            </a:lvl1pPr>
          </a:lstStyle>
          <a:p>
            <a:r>
              <a:rPr sz="1600"/>
              <a:t>V</a:t>
            </a:r>
          </a:p>
        </p:txBody>
      </p:sp>
      <p:sp>
        <p:nvSpPr>
          <p:cNvPr id="11" name="EXACT SCIENCES">
            <a:extLst>
              <a:ext uri="{FF2B5EF4-FFF2-40B4-BE49-F238E27FC236}">
                <a16:creationId xmlns:a16="http://schemas.microsoft.com/office/drawing/2014/main" id="{55D9DE72-6985-F53F-F668-4F37357E5935}"/>
              </a:ext>
            </a:extLst>
          </p:cNvPr>
          <p:cNvSpPr txBox="1"/>
          <p:nvPr userDrawn="1"/>
        </p:nvSpPr>
        <p:spPr>
          <a:xfrm>
            <a:off x="164635" y="6630877"/>
            <a:ext cx="1224048" cy="174407"/>
          </a:xfrm>
          <a:prstGeom prst="rect">
            <a:avLst/>
          </a:prstGeom>
          <a:ln w="3175">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25400" tIns="25400" rIns="25400" bIns="25400" anchor="ctr">
            <a:spAutoFit/>
          </a:bodyPr>
          <a:lstStyle>
            <a:lvl1pPr algn="l" defTabSz="171450">
              <a:defRPr sz="600" b="1">
                <a:solidFill>
                  <a:srgbClr val="FFFFFF"/>
                </a:solidFill>
                <a:latin typeface="Arial"/>
                <a:ea typeface="Arial"/>
                <a:cs typeface="Arial"/>
                <a:sym typeface="Arial"/>
              </a:defRPr>
            </a:lvl1pPr>
          </a:lstStyle>
          <a:p>
            <a:r>
              <a:rPr sz="800"/>
              <a:t>EXACT SCIENCES</a:t>
            </a:r>
          </a:p>
        </p:txBody>
      </p:sp>
      <p:sp>
        <p:nvSpPr>
          <p:cNvPr id="20" name="Text Placeholder 18">
            <a:extLst>
              <a:ext uri="{FF2B5EF4-FFF2-40B4-BE49-F238E27FC236}">
                <a16:creationId xmlns:a16="http://schemas.microsoft.com/office/drawing/2014/main" id="{52072C15-18F3-A68A-48C2-55FC0521EB5A}"/>
              </a:ext>
            </a:extLst>
          </p:cNvPr>
          <p:cNvSpPr>
            <a:spLocks noGrp="1"/>
          </p:cNvSpPr>
          <p:nvPr>
            <p:ph type="body" sz="quarter" idx="10"/>
          </p:nvPr>
        </p:nvSpPr>
        <p:spPr>
          <a:xfrm>
            <a:off x="1403235" y="380212"/>
            <a:ext cx="10464800" cy="745230"/>
          </a:xfrm>
        </p:spPr>
        <p:txBody>
          <a:bodyPr>
            <a:noAutofit/>
          </a:bodyPr>
          <a:lstStyle>
            <a:lvl1pPr marL="0" indent="0">
              <a:buNone/>
              <a:defRPr sz="2400" b="1">
                <a:latin typeface="Arial" panose="020B0604020202020204" pitchFamily="34" charset="0"/>
                <a:cs typeface="Arial" panose="020B0604020202020204" pitchFamily="34" charset="0"/>
              </a:defRPr>
            </a:lvl1pPr>
            <a:lvl2pPr>
              <a:defRPr sz="3800" b="1">
                <a:latin typeface="Arial" panose="020B0604020202020204" pitchFamily="34" charset="0"/>
                <a:cs typeface="Arial" panose="020B0604020202020204" pitchFamily="34" charset="0"/>
              </a:defRPr>
            </a:lvl2pPr>
            <a:lvl3pPr>
              <a:defRPr sz="3800" b="1">
                <a:latin typeface="Arial" panose="020B0604020202020204" pitchFamily="34" charset="0"/>
                <a:cs typeface="Arial" panose="020B0604020202020204" pitchFamily="34" charset="0"/>
              </a:defRPr>
            </a:lvl3pPr>
            <a:lvl4pPr>
              <a:defRPr sz="3800" b="1">
                <a:latin typeface="Arial" panose="020B0604020202020204" pitchFamily="34" charset="0"/>
                <a:cs typeface="Arial" panose="020B0604020202020204" pitchFamily="34" charset="0"/>
              </a:defRPr>
            </a:lvl4pPr>
            <a:lvl5pPr>
              <a:defRPr sz="3800" b="1">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25" name="Content Placeholder 22">
            <a:extLst>
              <a:ext uri="{FF2B5EF4-FFF2-40B4-BE49-F238E27FC236}">
                <a16:creationId xmlns:a16="http://schemas.microsoft.com/office/drawing/2014/main" id="{2D7F3429-5A70-25AE-0E51-311229C56F0C}"/>
              </a:ext>
            </a:extLst>
          </p:cNvPr>
          <p:cNvSpPr>
            <a:spLocks noGrp="1"/>
          </p:cNvSpPr>
          <p:nvPr>
            <p:ph sz="quarter" idx="11"/>
          </p:nvPr>
        </p:nvSpPr>
        <p:spPr>
          <a:xfrm>
            <a:off x="367558" y="1266825"/>
            <a:ext cx="11486305" cy="4105275"/>
          </a:xfrm>
        </p:spPr>
        <p:txBody>
          <a:bodyPr/>
          <a:lstStyle>
            <a:lvl1pPr marL="0" indent="0">
              <a:buNone/>
              <a:defRPr sz="1800" b="1">
                <a:solidFill>
                  <a:srgbClr val="E9A10E"/>
                </a:solidFill>
                <a:latin typeface="Arial" panose="020B0604020202020204" pitchFamily="34" charset="0"/>
                <a:cs typeface="Arial" panose="020B0604020202020204" pitchFamily="34" charset="0"/>
              </a:defRPr>
            </a:lvl1pPr>
            <a:lvl2pPr marL="457200" indent="0">
              <a:buNone/>
              <a:defRPr sz="1400">
                <a:solidFill>
                  <a:schemeClr val="tx1"/>
                </a:solidFill>
                <a:latin typeface="Arial" panose="020B0604020202020204" pitchFamily="34" charset="0"/>
                <a:cs typeface="Arial" panose="020B0604020202020204" pitchFamily="34" charset="0"/>
              </a:defRPr>
            </a:lvl2pPr>
            <a:lvl3pPr marL="914400" indent="0">
              <a:buNone/>
              <a:defRPr sz="1400">
                <a:solidFill>
                  <a:schemeClr val="tx1"/>
                </a:solidFill>
                <a:latin typeface="Arial" panose="020B0604020202020204" pitchFamily="34" charset="0"/>
                <a:cs typeface="Arial" panose="020B0604020202020204" pitchFamily="34" charset="0"/>
              </a:defRPr>
            </a:lvl3pPr>
            <a:lvl4pPr marL="1371600" indent="0">
              <a:buNone/>
              <a:defRPr sz="1200">
                <a:solidFill>
                  <a:schemeClr val="tx1"/>
                </a:solidFill>
                <a:latin typeface="Arial" panose="020B0604020202020204" pitchFamily="34" charset="0"/>
                <a:cs typeface="Arial" panose="020B0604020202020204" pitchFamily="34" charset="0"/>
              </a:defRPr>
            </a:lvl4pPr>
            <a:lvl5pPr marL="1828800" indent="0">
              <a:buNone/>
              <a:defRPr sz="12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ext Placeholder 2">
            <a:extLst>
              <a:ext uri="{FF2B5EF4-FFF2-40B4-BE49-F238E27FC236}">
                <a16:creationId xmlns:a16="http://schemas.microsoft.com/office/drawing/2014/main" id="{22D5C379-C07E-E4F8-5BAE-F1F5E0CDE2E4}"/>
              </a:ext>
            </a:extLst>
          </p:cNvPr>
          <p:cNvSpPr>
            <a:spLocks noGrp="1"/>
          </p:cNvSpPr>
          <p:nvPr>
            <p:ph type="body" sz="quarter" idx="13" hasCustomPrompt="1"/>
          </p:nvPr>
        </p:nvSpPr>
        <p:spPr>
          <a:xfrm>
            <a:off x="367554" y="5596984"/>
            <a:ext cx="11486307" cy="880804"/>
          </a:xfrm>
        </p:spPr>
        <p:txBody>
          <a:bodyPr anchor="b">
            <a:normAutofit/>
          </a:bodyPr>
          <a:lstStyle>
            <a:lvl1pPr marL="0" indent="0">
              <a:spcBef>
                <a:spcPts val="0"/>
              </a:spcBef>
              <a:buNone/>
              <a:defRPr sz="750">
                <a:solidFill>
                  <a:srgbClr val="898989"/>
                </a:solidFill>
              </a:defRPr>
            </a:lvl1pPr>
          </a:lstStyle>
          <a:p>
            <a:pPr lvl="0"/>
            <a:r>
              <a:rPr lang="en-US"/>
              <a:t>Footnotes</a:t>
            </a:r>
          </a:p>
        </p:txBody>
      </p:sp>
      <p:sp>
        <p:nvSpPr>
          <p:cNvPr id="3" name="Slide Number Placeholder 5">
            <a:extLst>
              <a:ext uri="{FF2B5EF4-FFF2-40B4-BE49-F238E27FC236}">
                <a16:creationId xmlns:a16="http://schemas.microsoft.com/office/drawing/2014/main" id="{3DE90368-18F3-83B3-B7D9-D30C2A2B0B00}"/>
              </a:ext>
            </a:extLst>
          </p:cNvPr>
          <p:cNvSpPr txBox="1">
            <a:spLocks/>
          </p:cNvSpPr>
          <p:nvPr userDrawn="1"/>
        </p:nvSpPr>
        <p:spPr>
          <a:xfrm>
            <a:off x="11224647" y="6548256"/>
            <a:ext cx="629214" cy="262625"/>
          </a:xfrm>
          <a:prstGeom prst="rect">
            <a:avLst/>
          </a:prstGeom>
        </p:spPr>
        <p:txBody>
          <a:bodyPr vert="horz" lIns="91440" tIns="45720" rIns="0" bIns="45720" rtlCol="0" anchor="b"/>
          <a:lstStyle>
            <a:defPPr>
              <a:defRPr lang="en-US"/>
            </a:defPPr>
            <a:lvl1pPr marL="0" algn="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62F9097-CA13-B64C-BE68-22D50EADD0BB}" type="slidenum">
              <a:rPr lang="en-US" smtClean="0"/>
              <a:pPr/>
              <a:t>‹#›</a:t>
            </a:fld>
            <a:endParaRPr lang="en-US"/>
          </a:p>
        </p:txBody>
      </p:sp>
      <p:sp>
        <p:nvSpPr>
          <p:cNvPr id="6" name="Rectangle">
            <a:extLst>
              <a:ext uri="{FF2B5EF4-FFF2-40B4-BE49-F238E27FC236}">
                <a16:creationId xmlns:a16="http://schemas.microsoft.com/office/drawing/2014/main" id="{4FE6C40E-C1F0-5EA8-3810-EE216FAFA4AB}"/>
              </a:ext>
            </a:extLst>
          </p:cNvPr>
          <p:cNvSpPr/>
          <p:nvPr userDrawn="1"/>
        </p:nvSpPr>
        <p:spPr>
          <a:xfrm>
            <a:off x="337818" y="107479"/>
            <a:ext cx="890031" cy="888425"/>
          </a:xfrm>
          <a:prstGeom prst="rect">
            <a:avLst/>
          </a:prstGeom>
          <a:solidFill>
            <a:schemeClr val="tx1"/>
          </a:solidFill>
          <a:ln w="3175">
            <a:noFill/>
            <a:miter lim="400000"/>
          </a:ln>
        </p:spPr>
        <p:txBody>
          <a:bodyPr lIns="25400" tIns="25400" rIns="25400" bIns="25400" anchor="ctr"/>
          <a:lstStyle/>
          <a:p>
            <a:pPr algn="ctr" defTabSz="412739">
              <a:defRPr sz="1200">
                <a:solidFill>
                  <a:srgbClr val="FFFFFF"/>
                </a:solidFill>
                <a:latin typeface="Helvetica Neue Medium"/>
                <a:ea typeface="Helvetica Neue Medium"/>
                <a:cs typeface="Helvetica Neue Medium"/>
                <a:sym typeface="Helvetica Neue Medium"/>
              </a:defRPr>
            </a:pPr>
            <a:endParaRPr sz="4267">
              <a:solidFill>
                <a:srgbClr val="006774"/>
              </a:solidFill>
              <a:latin typeface="+mj-lt"/>
            </a:endParaRPr>
          </a:p>
        </p:txBody>
      </p:sp>
      <p:grpSp>
        <p:nvGrpSpPr>
          <p:cNvPr id="7" name="Group 6">
            <a:extLst>
              <a:ext uri="{FF2B5EF4-FFF2-40B4-BE49-F238E27FC236}">
                <a16:creationId xmlns:a16="http://schemas.microsoft.com/office/drawing/2014/main" id="{DA371E53-D3CF-CA11-1736-13A3535CB7E2}"/>
              </a:ext>
            </a:extLst>
          </p:cNvPr>
          <p:cNvGrpSpPr/>
          <p:nvPr userDrawn="1"/>
        </p:nvGrpSpPr>
        <p:grpSpPr>
          <a:xfrm>
            <a:off x="475614" y="220134"/>
            <a:ext cx="602088" cy="663111"/>
            <a:chOff x="3598453" y="905941"/>
            <a:chExt cx="5118263" cy="5637002"/>
          </a:xfrm>
          <a:solidFill>
            <a:schemeClr val="bg1"/>
          </a:solidFill>
        </p:grpSpPr>
        <p:sp>
          <p:nvSpPr>
            <p:cNvPr id="9" name="Freeform 8">
              <a:extLst>
                <a:ext uri="{FF2B5EF4-FFF2-40B4-BE49-F238E27FC236}">
                  <a16:creationId xmlns:a16="http://schemas.microsoft.com/office/drawing/2014/main" id="{96A422BA-EDF1-0D13-98CC-A685B433AEB7}"/>
                </a:ext>
              </a:extLst>
            </p:cNvPr>
            <p:cNvSpPr/>
            <p:nvPr/>
          </p:nvSpPr>
          <p:spPr>
            <a:xfrm>
              <a:off x="3598453" y="905941"/>
              <a:ext cx="4628875" cy="4719538"/>
            </a:xfrm>
            <a:custGeom>
              <a:avLst/>
              <a:gdLst>
                <a:gd name="connsiteX0" fmla="*/ 2613584 w 4628875"/>
                <a:gd name="connsiteY0" fmla="*/ 3131363 h 4719538"/>
                <a:gd name="connsiteX1" fmla="*/ 2613310 w 4628875"/>
                <a:gd name="connsiteY1" fmla="*/ 3131637 h 4719538"/>
                <a:gd name="connsiteX2" fmla="*/ 2581900 w 4628875"/>
                <a:gd name="connsiteY2" fmla="*/ 3164693 h 4719538"/>
                <a:gd name="connsiteX3" fmla="*/ 2613310 w 4628875"/>
                <a:gd name="connsiteY3" fmla="*/ 3131637 h 4719538"/>
                <a:gd name="connsiteX4" fmla="*/ 2613584 w 4628875"/>
                <a:gd name="connsiteY4" fmla="*/ 3131363 h 4719538"/>
                <a:gd name="connsiteX5" fmla="*/ 2329663 w 4628875"/>
                <a:gd name="connsiteY5" fmla="*/ 3738433 h 4719538"/>
                <a:gd name="connsiteX6" fmla="*/ 2329114 w 4628875"/>
                <a:gd name="connsiteY6" fmla="*/ 3744880 h 4719538"/>
                <a:gd name="connsiteX7" fmla="*/ 2329663 w 4628875"/>
                <a:gd name="connsiteY7" fmla="*/ 3738433 h 4719538"/>
                <a:gd name="connsiteX8" fmla="*/ 2334052 w 4628875"/>
                <a:gd name="connsiteY8" fmla="*/ 3698794 h 4719538"/>
                <a:gd name="connsiteX9" fmla="*/ 2334600 w 4628875"/>
                <a:gd name="connsiteY9" fmla="*/ 3694405 h 4719538"/>
                <a:gd name="connsiteX10" fmla="*/ 2334052 w 4628875"/>
                <a:gd name="connsiteY10" fmla="*/ 3698794 h 4719538"/>
                <a:gd name="connsiteX11" fmla="*/ 2553234 w 4628875"/>
                <a:gd name="connsiteY11" fmla="*/ 3197611 h 4719538"/>
                <a:gd name="connsiteX12" fmla="*/ 2561052 w 4628875"/>
                <a:gd name="connsiteY12" fmla="*/ 3188559 h 4719538"/>
                <a:gd name="connsiteX13" fmla="*/ 2553234 w 4628875"/>
                <a:gd name="connsiteY13" fmla="*/ 3197611 h 4719538"/>
                <a:gd name="connsiteX14" fmla="*/ 1976201 w 4628875"/>
                <a:gd name="connsiteY14" fmla="*/ 3830742 h 4719538"/>
                <a:gd name="connsiteX15" fmla="*/ 1976064 w 4628875"/>
                <a:gd name="connsiteY15" fmla="*/ 3826490 h 4719538"/>
                <a:gd name="connsiteX16" fmla="*/ 1993895 w 4628875"/>
                <a:gd name="connsiteY16" fmla="*/ 3609091 h 4719538"/>
                <a:gd name="connsiteX17" fmla="*/ 1057092 w 4628875"/>
                <a:gd name="connsiteY17" fmla="*/ 3609091 h 4719538"/>
                <a:gd name="connsiteX18" fmla="*/ 626410 w 4628875"/>
                <a:gd name="connsiteY18" fmla="*/ 3178409 h 4719538"/>
                <a:gd name="connsiteX19" fmla="*/ 1057092 w 4628875"/>
                <a:gd name="connsiteY19" fmla="*/ 2747726 h 4719538"/>
                <a:gd name="connsiteX20" fmla="*/ 2526624 w 4628875"/>
                <a:gd name="connsiteY20" fmla="*/ 2747726 h 4719538"/>
                <a:gd name="connsiteX21" fmla="*/ 2853888 w 4628875"/>
                <a:gd name="connsiteY21" fmla="*/ 2573670 h 4719538"/>
                <a:gd name="connsiteX22" fmla="*/ 604601 w 4628875"/>
                <a:gd name="connsiteY22" fmla="*/ 2573670 h 4719538"/>
                <a:gd name="connsiteX23" fmla="*/ 173919 w 4628875"/>
                <a:gd name="connsiteY23" fmla="*/ 2142988 h 4719538"/>
                <a:gd name="connsiteX24" fmla="*/ 604601 w 4628875"/>
                <a:gd name="connsiteY24" fmla="*/ 1712306 h 4719538"/>
                <a:gd name="connsiteX25" fmla="*/ 3415010 w 4628875"/>
                <a:gd name="connsiteY25" fmla="*/ 1712306 h 4719538"/>
                <a:gd name="connsiteX26" fmla="*/ 3501969 w 4628875"/>
                <a:gd name="connsiteY26" fmla="*/ 1625346 h 4719538"/>
                <a:gd name="connsiteX27" fmla="*/ 3415147 w 4628875"/>
                <a:gd name="connsiteY27" fmla="*/ 1538249 h 4719538"/>
                <a:gd name="connsiteX28" fmla="*/ 1370366 w 4628875"/>
                <a:gd name="connsiteY28" fmla="*/ 1538249 h 4719538"/>
                <a:gd name="connsiteX29" fmla="*/ 939683 w 4628875"/>
                <a:gd name="connsiteY29" fmla="*/ 1107567 h 4719538"/>
                <a:gd name="connsiteX30" fmla="*/ 1370366 w 4628875"/>
                <a:gd name="connsiteY30" fmla="*/ 676885 h 4719538"/>
                <a:gd name="connsiteX31" fmla="*/ 2442271 w 4628875"/>
                <a:gd name="connsiteY31" fmla="*/ 676885 h 4719538"/>
                <a:gd name="connsiteX32" fmla="*/ 2927680 w 4628875"/>
                <a:gd name="connsiteY32" fmla="*/ 197099 h 4719538"/>
                <a:gd name="connsiteX33" fmla="*/ 2929463 w 4628875"/>
                <a:gd name="connsiteY33" fmla="*/ 88468 h 4719538"/>
                <a:gd name="connsiteX34" fmla="*/ 2843876 w 4628875"/>
                <a:gd name="connsiteY34" fmla="*/ 0 h 4719538"/>
                <a:gd name="connsiteX35" fmla="*/ 2842367 w 4628875"/>
                <a:gd name="connsiteY35" fmla="*/ 0 h 4719538"/>
                <a:gd name="connsiteX36" fmla="*/ 2755407 w 4628875"/>
                <a:gd name="connsiteY36" fmla="*/ 85588 h 4719538"/>
                <a:gd name="connsiteX37" fmla="*/ 2442134 w 4628875"/>
                <a:gd name="connsiteY37" fmla="*/ 502966 h 4719538"/>
                <a:gd name="connsiteX38" fmla="*/ 1370228 w 4628875"/>
                <a:gd name="connsiteY38" fmla="*/ 502966 h 4719538"/>
                <a:gd name="connsiteX39" fmla="*/ 765490 w 4628875"/>
                <a:gd name="connsiteY39" fmla="*/ 1107704 h 4719538"/>
                <a:gd name="connsiteX40" fmla="*/ 946404 w 4628875"/>
                <a:gd name="connsiteY40" fmla="*/ 1538387 h 4719538"/>
                <a:gd name="connsiteX41" fmla="*/ 604739 w 4628875"/>
                <a:gd name="connsiteY41" fmla="*/ 1538387 h 4719538"/>
                <a:gd name="connsiteX42" fmla="*/ 0 w 4628875"/>
                <a:gd name="connsiteY42" fmla="*/ 2143125 h 4719538"/>
                <a:gd name="connsiteX43" fmla="*/ 604739 w 4628875"/>
                <a:gd name="connsiteY43" fmla="*/ 2747863 h 4719538"/>
                <a:gd name="connsiteX44" fmla="*/ 633405 w 4628875"/>
                <a:gd name="connsiteY44" fmla="*/ 2747863 h 4719538"/>
                <a:gd name="connsiteX45" fmla="*/ 452491 w 4628875"/>
                <a:gd name="connsiteY45" fmla="*/ 3178546 h 4719538"/>
                <a:gd name="connsiteX46" fmla="*/ 1057229 w 4628875"/>
                <a:gd name="connsiteY46" fmla="*/ 3783284 h 4719538"/>
                <a:gd name="connsiteX47" fmla="*/ 1658127 w 4628875"/>
                <a:gd name="connsiteY47" fmla="*/ 3783284 h 4719538"/>
                <a:gd name="connsiteX48" fmla="*/ 1549359 w 4628875"/>
                <a:gd name="connsiteY48" fmla="*/ 3872301 h 4719538"/>
                <a:gd name="connsiteX49" fmla="*/ 1335801 w 4628875"/>
                <a:gd name="connsiteY49" fmla="*/ 4617492 h 4719538"/>
                <a:gd name="connsiteX50" fmla="*/ 1422761 w 4628875"/>
                <a:gd name="connsiteY50" fmla="*/ 4704451 h 4719538"/>
                <a:gd name="connsiteX51" fmla="*/ 1509720 w 4628875"/>
                <a:gd name="connsiteY51" fmla="*/ 4617492 h 4719538"/>
                <a:gd name="connsiteX52" fmla="*/ 1672666 w 4628875"/>
                <a:gd name="connsiteY52" fmla="*/ 3995059 h 4719538"/>
                <a:gd name="connsiteX53" fmla="*/ 1976201 w 4628875"/>
                <a:gd name="connsiteY53" fmla="*/ 3830742 h 4719538"/>
                <a:gd name="connsiteX54" fmla="*/ 2527859 w 4628875"/>
                <a:gd name="connsiteY54" fmla="*/ 3229432 h 4719538"/>
                <a:gd name="connsiteX55" fmla="*/ 2526762 w 4628875"/>
                <a:gd name="connsiteY55" fmla="*/ 3230804 h 4719538"/>
                <a:gd name="connsiteX56" fmla="*/ 2527859 w 4628875"/>
                <a:gd name="connsiteY56" fmla="*/ 3229432 h 4719538"/>
                <a:gd name="connsiteX57" fmla="*/ 2341184 w 4628875"/>
                <a:gd name="connsiteY57" fmla="*/ 3651611 h 4719538"/>
                <a:gd name="connsiteX58" fmla="*/ 2340910 w 4628875"/>
                <a:gd name="connsiteY58" fmla="*/ 3652982 h 4719538"/>
                <a:gd name="connsiteX59" fmla="*/ 2341184 w 4628875"/>
                <a:gd name="connsiteY59" fmla="*/ 3651611 h 4719538"/>
                <a:gd name="connsiteX60" fmla="*/ 3502106 w 4628875"/>
                <a:gd name="connsiteY60" fmla="*/ 3696051 h 4719538"/>
                <a:gd name="connsiteX61" fmla="*/ 3415147 w 4628875"/>
                <a:gd name="connsiteY61" fmla="*/ 3609091 h 4719538"/>
                <a:gd name="connsiteX62" fmla="*/ 2474229 w 4628875"/>
                <a:gd name="connsiteY62" fmla="*/ 3609091 h 4719538"/>
                <a:gd name="connsiteX63" fmla="*/ 2447620 w 4628875"/>
                <a:gd name="connsiteY63" fmla="*/ 3783147 h 4719538"/>
                <a:gd name="connsiteX64" fmla="*/ 3415147 w 4628875"/>
                <a:gd name="connsiteY64" fmla="*/ 3783147 h 4719538"/>
                <a:gd name="connsiteX65" fmla="*/ 3502106 w 4628875"/>
                <a:gd name="connsiteY65" fmla="*/ 3696051 h 4719538"/>
                <a:gd name="connsiteX66" fmla="*/ 4024137 w 4628875"/>
                <a:gd name="connsiteY66" fmla="*/ 2056028 h 4719538"/>
                <a:gd name="connsiteX67" fmla="*/ 3821415 w 4628875"/>
                <a:gd name="connsiteY67" fmla="*/ 2056028 h 4719538"/>
                <a:gd name="connsiteX68" fmla="*/ 4002329 w 4628875"/>
                <a:gd name="connsiteY68" fmla="*/ 1625346 h 4719538"/>
                <a:gd name="connsiteX69" fmla="*/ 3397590 w 4628875"/>
                <a:gd name="connsiteY69" fmla="*/ 1020608 h 4719538"/>
                <a:gd name="connsiteX70" fmla="*/ 3045638 w 4628875"/>
                <a:gd name="connsiteY70" fmla="*/ 1020608 h 4719538"/>
                <a:gd name="connsiteX71" fmla="*/ 3256041 w 4628875"/>
                <a:gd name="connsiteY71" fmla="*/ 803072 h 4719538"/>
                <a:gd name="connsiteX72" fmla="*/ 3388949 w 4628875"/>
                <a:gd name="connsiteY72" fmla="*/ 116997 h 4719538"/>
                <a:gd name="connsiteX73" fmla="*/ 3301990 w 4628875"/>
                <a:gd name="connsiteY73" fmla="*/ 30038 h 4719538"/>
                <a:gd name="connsiteX74" fmla="*/ 3215031 w 4628875"/>
                <a:gd name="connsiteY74" fmla="*/ 116997 h 4719538"/>
                <a:gd name="connsiteX75" fmla="*/ 3107771 w 4628875"/>
                <a:gd name="connsiteY75" fmla="*/ 712135 h 4719538"/>
                <a:gd name="connsiteX76" fmla="*/ 2340498 w 4628875"/>
                <a:gd name="connsiteY76" fmla="*/ 1020745 h 4719538"/>
                <a:gd name="connsiteX77" fmla="*/ 1352946 w 4628875"/>
                <a:gd name="connsiteY77" fmla="*/ 1020745 h 4719538"/>
                <a:gd name="connsiteX78" fmla="*/ 1265987 w 4628875"/>
                <a:gd name="connsiteY78" fmla="*/ 1107704 h 4719538"/>
                <a:gd name="connsiteX79" fmla="*/ 1352946 w 4628875"/>
                <a:gd name="connsiteY79" fmla="*/ 1194664 h 4719538"/>
                <a:gd name="connsiteX80" fmla="*/ 3397728 w 4628875"/>
                <a:gd name="connsiteY80" fmla="*/ 1194664 h 4719538"/>
                <a:gd name="connsiteX81" fmla="*/ 3828410 w 4628875"/>
                <a:gd name="connsiteY81" fmla="*/ 1625346 h 4719538"/>
                <a:gd name="connsiteX82" fmla="*/ 3397728 w 4628875"/>
                <a:gd name="connsiteY82" fmla="*/ 2056028 h 4719538"/>
                <a:gd name="connsiteX83" fmla="*/ 587319 w 4628875"/>
                <a:gd name="connsiteY83" fmla="*/ 2056028 h 4719538"/>
                <a:gd name="connsiteX84" fmla="*/ 500360 w 4628875"/>
                <a:gd name="connsiteY84" fmla="*/ 2142988 h 4719538"/>
                <a:gd name="connsiteX85" fmla="*/ 587319 w 4628875"/>
                <a:gd name="connsiteY85" fmla="*/ 2229947 h 4719538"/>
                <a:gd name="connsiteX86" fmla="*/ 4024137 w 4628875"/>
                <a:gd name="connsiteY86" fmla="*/ 2229947 h 4719538"/>
                <a:gd name="connsiteX87" fmla="*/ 4454820 w 4628875"/>
                <a:gd name="connsiteY87" fmla="*/ 2660630 h 4719538"/>
                <a:gd name="connsiteX88" fmla="*/ 4325478 w 4628875"/>
                <a:gd name="connsiteY88" fmla="*/ 2968005 h 4719538"/>
                <a:gd name="connsiteX89" fmla="*/ 4429720 w 4628875"/>
                <a:gd name="connsiteY89" fmla="*/ 3108869 h 4719538"/>
                <a:gd name="connsiteX90" fmla="*/ 4628876 w 4628875"/>
                <a:gd name="connsiteY90" fmla="*/ 2660767 h 4719538"/>
                <a:gd name="connsiteX91" fmla="*/ 4024137 w 4628875"/>
                <a:gd name="connsiteY91" fmla="*/ 2056028 h 4719538"/>
                <a:gd name="connsiteX92" fmla="*/ 1903644 w 4628875"/>
                <a:gd name="connsiteY92" fmla="*/ 4245651 h 4719538"/>
                <a:gd name="connsiteX93" fmla="*/ 1798991 w 4628875"/>
                <a:gd name="connsiteY93" fmla="*/ 4628053 h 4719538"/>
                <a:gd name="connsiteX94" fmla="*/ 1885950 w 4628875"/>
                <a:gd name="connsiteY94" fmla="*/ 4719539 h 4719538"/>
                <a:gd name="connsiteX95" fmla="*/ 1972910 w 4628875"/>
                <a:gd name="connsiteY95" fmla="*/ 4632579 h 4719538"/>
                <a:gd name="connsiteX96" fmla="*/ 1972910 w 4628875"/>
                <a:gd name="connsiteY96" fmla="*/ 4628053 h 4719538"/>
                <a:gd name="connsiteX97" fmla="*/ 2025990 w 4628875"/>
                <a:gd name="connsiteY97" fmla="*/ 4369506 h 4719538"/>
                <a:gd name="connsiteX98" fmla="*/ 2076740 w 4628875"/>
                <a:gd name="connsiteY98" fmla="*/ 4336176 h 4719538"/>
                <a:gd name="connsiteX99" fmla="*/ 2021053 w 4628875"/>
                <a:gd name="connsiteY99" fmla="*/ 4170350 h 4719538"/>
                <a:gd name="connsiteX100" fmla="*/ 1903644 w 4628875"/>
                <a:gd name="connsiteY100" fmla="*/ 4245651 h 4719538"/>
                <a:gd name="connsiteX101" fmla="*/ 2656378 w 4628875"/>
                <a:gd name="connsiteY101" fmla="*/ 3091449 h 4719538"/>
                <a:gd name="connsiteX102" fmla="*/ 2656378 w 4628875"/>
                <a:gd name="connsiteY102" fmla="*/ 3091449 h 4719538"/>
                <a:gd name="connsiteX103" fmla="*/ 2656378 w 4628875"/>
                <a:gd name="connsiteY103" fmla="*/ 3091449 h 4719538"/>
                <a:gd name="connsiteX104" fmla="*/ 2656378 w 4628875"/>
                <a:gd name="connsiteY104" fmla="*/ 3091449 h 4719538"/>
                <a:gd name="connsiteX105" fmla="*/ 952713 w 4628875"/>
                <a:gd name="connsiteY105" fmla="*/ 3178409 h 4719538"/>
                <a:gd name="connsiteX106" fmla="*/ 1039673 w 4628875"/>
                <a:gd name="connsiteY106" fmla="*/ 3265368 h 4719538"/>
                <a:gd name="connsiteX107" fmla="*/ 2099371 w 4628875"/>
                <a:gd name="connsiteY107" fmla="*/ 3265368 h 4719538"/>
                <a:gd name="connsiteX108" fmla="*/ 2196755 w 4628875"/>
                <a:gd name="connsiteY108" fmla="*/ 3091312 h 4719538"/>
                <a:gd name="connsiteX109" fmla="*/ 1039536 w 4628875"/>
                <a:gd name="connsiteY109" fmla="*/ 3091312 h 4719538"/>
                <a:gd name="connsiteX110" fmla="*/ 952713 w 4628875"/>
                <a:gd name="connsiteY110" fmla="*/ 3178409 h 4719538"/>
                <a:gd name="connsiteX111" fmla="*/ 4109588 w 4628875"/>
                <a:gd name="connsiteY111" fmla="*/ 3259196 h 4719538"/>
                <a:gd name="connsiteX112" fmla="*/ 4109588 w 4628875"/>
                <a:gd name="connsiteY112" fmla="*/ 3259196 h 4719538"/>
                <a:gd name="connsiteX113" fmla="*/ 4109588 w 4628875"/>
                <a:gd name="connsiteY113" fmla="*/ 3259196 h 4719538"/>
                <a:gd name="connsiteX114" fmla="*/ 3959124 w 4628875"/>
                <a:gd name="connsiteY114" fmla="*/ 3091312 h 4719538"/>
                <a:gd name="connsiteX115" fmla="*/ 3959124 w 4628875"/>
                <a:gd name="connsiteY115" fmla="*/ 3091312 h 4719538"/>
                <a:gd name="connsiteX116" fmla="*/ 3959124 w 4628875"/>
                <a:gd name="connsiteY116" fmla="*/ 3091312 h 4719538"/>
                <a:gd name="connsiteX117" fmla="*/ 3959124 w 4628875"/>
                <a:gd name="connsiteY117" fmla="*/ 3091312 h 4719538"/>
                <a:gd name="connsiteX118" fmla="*/ 4002466 w 4628875"/>
                <a:gd name="connsiteY118" fmla="*/ 3696051 h 4719538"/>
                <a:gd name="connsiteX119" fmla="*/ 3821552 w 4628875"/>
                <a:gd name="connsiteY119" fmla="*/ 3265368 h 4719538"/>
                <a:gd name="connsiteX120" fmla="*/ 3961044 w 4628875"/>
                <a:gd name="connsiteY120" fmla="*/ 3265368 h 4719538"/>
                <a:gd name="connsiteX121" fmla="*/ 3756813 w 4628875"/>
                <a:gd name="connsiteY121" fmla="*/ 3091312 h 4719538"/>
                <a:gd name="connsiteX122" fmla="*/ 2858277 w 4628875"/>
                <a:gd name="connsiteY122" fmla="*/ 3091312 h 4719538"/>
                <a:gd name="connsiteX123" fmla="*/ 2698760 w 4628875"/>
                <a:gd name="connsiteY123" fmla="*/ 3217225 h 4719538"/>
                <a:gd name="connsiteX124" fmla="*/ 2654458 w 4628875"/>
                <a:gd name="connsiteY124" fmla="*/ 3265368 h 4719538"/>
                <a:gd name="connsiteX125" fmla="*/ 3397728 w 4628875"/>
                <a:gd name="connsiteY125" fmla="*/ 3265368 h 4719538"/>
                <a:gd name="connsiteX126" fmla="*/ 3828410 w 4628875"/>
                <a:gd name="connsiteY126" fmla="*/ 3696051 h 4719538"/>
                <a:gd name="connsiteX127" fmla="*/ 3397728 w 4628875"/>
                <a:gd name="connsiteY127" fmla="*/ 4126733 h 4719538"/>
                <a:gd name="connsiteX128" fmla="*/ 2500290 w 4628875"/>
                <a:gd name="connsiteY128" fmla="*/ 4126733 h 4719538"/>
                <a:gd name="connsiteX129" fmla="*/ 2588621 w 4628875"/>
                <a:gd name="connsiteY129" fmla="*/ 4300789 h 4719538"/>
                <a:gd name="connsiteX130" fmla="*/ 3397728 w 4628875"/>
                <a:gd name="connsiteY130" fmla="*/ 4300789 h 4719538"/>
                <a:gd name="connsiteX131" fmla="*/ 4002466 w 4628875"/>
                <a:gd name="connsiteY131" fmla="*/ 3696051 h 4719538"/>
                <a:gd name="connsiteX132" fmla="*/ 4041557 w 4628875"/>
                <a:gd name="connsiteY132" fmla="*/ 2573670 h 4719538"/>
                <a:gd name="connsiteX133" fmla="*/ 3761476 w 4628875"/>
                <a:gd name="connsiteY133" fmla="*/ 2573670 h 4719538"/>
                <a:gd name="connsiteX134" fmla="*/ 4077356 w 4628875"/>
                <a:gd name="connsiteY134" fmla="*/ 2739771 h 4719538"/>
                <a:gd name="connsiteX135" fmla="*/ 4128516 w 4628875"/>
                <a:gd name="connsiteY135" fmla="*/ 2660630 h 4719538"/>
                <a:gd name="connsiteX136" fmla="*/ 4041557 w 4628875"/>
                <a:gd name="connsiteY136" fmla="*/ 2573670 h 4719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Lst>
              <a:rect l="l" t="t" r="r" b="b"/>
              <a:pathLst>
                <a:path w="4628875" h="4719538">
                  <a:moveTo>
                    <a:pt x="2613584" y="3131363"/>
                  </a:moveTo>
                  <a:lnTo>
                    <a:pt x="2613310" y="3131637"/>
                  </a:lnTo>
                  <a:cubicBezTo>
                    <a:pt x="2602474" y="3142473"/>
                    <a:pt x="2592050" y="3153446"/>
                    <a:pt x="2581900" y="3164693"/>
                  </a:cubicBezTo>
                  <a:cubicBezTo>
                    <a:pt x="2592050" y="3153446"/>
                    <a:pt x="2602611" y="3142473"/>
                    <a:pt x="2613310" y="3131637"/>
                  </a:cubicBezTo>
                  <a:lnTo>
                    <a:pt x="2613584" y="3131363"/>
                  </a:lnTo>
                  <a:moveTo>
                    <a:pt x="2329663" y="3738433"/>
                  </a:moveTo>
                  <a:cubicBezTo>
                    <a:pt x="2329526" y="3740628"/>
                    <a:pt x="2329388" y="3742822"/>
                    <a:pt x="2329114" y="3744880"/>
                  </a:cubicBezTo>
                  <a:cubicBezTo>
                    <a:pt x="2329251" y="3742685"/>
                    <a:pt x="2329388" y="3740491"/>
                    <a:pt x="2329663" y="3738433"/>
                  </a:cubicBezTo>
                  <a:moveTo>
                    <a:pt x="2334052" y="3698794"/>
                  </a:moveTo>
                  <a:cubicBezTo>
                    <a:pt x="2334189" y="3697285"/>
                    <a:pt x="2334326" y="3695914"/>
                    <a:pt x="2334600" y="3694405"/>
                  </a:cubicBezTo>
                  <a:cubicBezTo>
                    <a:pt x="2334326" y="3695914"/>
                    <a:pt x="2334189" y="3697285"/>
                    <a:pt x="2334052" y="3698794"/>
                  </a:cubicBezTo>
                  <a:moveTo>
                    <a:pt x="2553234" y="3197611"/>
                  </a:moveTo>
                  <a:cubicBezTo>
                    <a:pt x="2555840" y="3194594"/>
                    <a:pt x="2558446" y="3191576"/>
                    <a:pt x="2561052" y="3188559"/>
                  </a:cubicBezTo>
                  <a:cubicBezTo>
                    <a:pt x="2558583" y="3191576"/>
                    <a:pt x="2555840" y="3194457"/>
                    <a:pt x="2553234" y="3197611"/>
                  </a:cubicBezTo>
                  <a:moveTo>
                    <a:pt x="1976201" y="3830742"/>
                  </a:moveTo>
                  <a:cubicBezTo>
                    <a:pt x="1976201" y="3829233"/>
                    <a:pt x="1976064" y="3827861"/>
                    <a:pt x="1976064" y="3826490"/>
                  </a:cubicBezTo>
                  <a:cubicBezTo>
                    <a:pt x="1976064" y="3752972"/>
                    <a:pt x="1982373" y="3680277"/>
                    <a:pt x="1993895" y="3609091"/>
                  </a:cubicBezTo>
                  <a:lnTo>
                    <a:pt x="1057092" y="3609091"/>
                  </a:lnTo>
                  <a:cubicBezTo>
                    <a:pt x="819668" y="3609091"/>
                    <a:pt x="626410" y="3415833"/>
                    <a:pt x="626410" y="3178409"/>
                  </a:cubicBezTo>
                  <a:cubicBezTo>
                    <a:pt x="626410" y="2940985"/>
                    <a:pt x="819668" y="2747726"/>
                    <a:pt x="1057092" y="2747726"/>
                  </a:cubicBezTo>
                  <a:lnTo>
                    <a:pt x="2526624" y="2747726"/>
                  </a:lnTo>
                  <a:cubicBezTo>
                    <a:pt x="2627711" y="2674209"/>
                    <a:pt x="2737577" y="2615779"/>
                    <a:pt x="2853888" y="2573670"/>
                  </a:cubicBezTo>
                  <a:cubicBezTo>
                    <a:pt x="2771867" y="2573670"/>
                    <a:pt x="709803" y="2573670"/>
                    <a:pt x="604601" y="2573670"/>
                  </a:cubicBezTo>
                  <a:cubicBezTo>
                    <a:pt x="367177" y="2573670"/>
                    <a:pt x="173919" y="2380412"/>
                    <a:pt x="173919" y="2142988"/>
                  </a:cubicBezTo>
                  <a:cubicBezTo>
                    <a:pt x="173919" y="1905564"/>
                    <a:pt x="367177" y="1712306"/>
                    <a:pt x="604601" y="1712306"/>
                  </a:cubicBezTo>
                  <a:cubicBezTo>
                    <a:pt x="721462" y="1712306"/>
                    <a:pt x="3297875" y="1712306"/>
                    <a:pt x="3415010" y="1712306"/>
                  </a:cubicBezTo>
                  <a:cubicBezTo>
                    <a:pt x="3463016" y="1712306"/>
                    <a:pt x="3501969" y="1673352"/>
                    <a:pt x="3501969" y="1625346"/>
                  </a:cubicBezTo>
                  <a:cubicBezTo>
                    <a:pt x="3501969" y="1577340"/>
                    <a:pt x="3463153" y="1538249"/>
                    <a:pt x="3415147" y="1538249"/>
                  </a:cubicBezTo>
                  <a:lnTo>
                    <a:pt x="1370366" y="1538249"/>
                  </a:lnTo>
                  <a:cubicBezTo>
                    <a:pt x="1132942" y="1538249"/>
                    <a:pt x="939683" y="1344991"/>
                    <a:pt x="939683" y="1107567"/>
                  </a:cubicBezTo>
                  <a:cubicBezTo>
                    <a:pt x="939683" y="870143"/>
                    <a:pt x="1132942" y="676885"/>
                    <a:pt x="1370366" y="676885"/>
                  </a:cubicBezTo>
                  <a:lnTo>
                    <a:pt x="2442271" y="676885"/>
                  </a:lnTo>
                  <a:cubicBezTo>
                    <a:pt x="2755270" y="676885"/>
                    <a:pt x="2927680" y="505983"/>
                    <a:pt x="2927680" y="197099"/>
                  </a:cubicBezTo>
                  <a:lnTo>
                    <a:pt x="2929463" y="88468"/>
                  </a:lnTo>
                  <a:cubicBezTo>
                    <a:pt x="2930286" y="40462"/>
                    <a:pt x="2892019" y="823"/>
                    <a:pt x="2843876" y="0"/>
                  </a:cubicBezTo>
                  <a:cubicBezTo>
                    <a:pt x="2843327" y="0"/>
                    <a:pt x="2842916" y="0"/>
                    <a:pt x="2842367" y="0"/>
                  </a:cubicBezTo>
                  <a:cubicBezTo>
                    <a:pt x="2795047" y="0"/>
                    <a:pt x="2756230" y="37993"/>
                    <a:pt x="2755407" y="85588"/>
                  </a:cubicBezTo>
                  <a:cubicBezTo>
                    <a:pt x="2752390" y="271028"/>
                    <a:pt x="2777216" y="502966"/>
                    <a:pt x="2442134" y="502966"/>
                  </a:cubicBezTo>
                  <a:lnTo>
                    <a:pt x="1370228" y="502966"/>
                  </a:lnTo>
                  <a:cubicBezTo>
                    <a:pt x="1036793" y="502966"/>
                    <a:pt x="765490" y="774268"/>
                    <a:pt x="765490" y="1107704"/>
                  </a:cubicBezTo>
                  <a:cubicBezTo>
                    <a:pt x="765490" y="1276137"/>
                    <a:pt x="834893" y="1428659"/>
                    <a:pt x="946404" y="1538387"/>
                  </a:cubicBezTo>
                  <a:lnTo>
                    <a:pt x="604739" y="1538387"/>
                  </a:lnTo>
                  <a:cubicBezTo>
                    <a:pt x="271303" y="1538387"/>
                    <a:pt x="0" y="1809689"/>
                    <a:pt x="0" y="2143125"/>
                  </a:cubicBezTo>
                  <a:cubicBezTo>
                    <a:pt x="0" y="2476561"/>
                    <a:pt x="271303" y="2747863"/>
                    <a:pt x="604739" y="2747863"/>
                  </a:cubicBezTo>
                  <a:lnTo>
                    <a:pt x="633405" y="2747863"/>
                  </a:lnTo>
                  <a:cubicBezTo>
                    <a:pt x="521894" y="2857591"/>
                    <a:pt x="452491" y="3010114"/>
                    <a:pt x="452491" y="3178546"/>
                  </a:cubicBezTo>
                  <a:cubicBezTo>
                    <a:pt x="452491" y="3511982"/>
                    <a:pt x="723793" y="3783284"/>
                    <a:pt x="1057229" y="3783284"/>
                  </a:cubicBezTo>
                  <a:lnTo>
                    <a:pt x="1658127" y="3783284"/>
                  </a:lnTo>
                  <a:cubicBezTo>
                    <a:pt x="1618214" y="3809893"/>
                    <a:pt x="1581866" y="3839520"/>
                    <a:pt x="1549359" y="3872301"/>
                  </a:cubicBezTo>
                  <a:cubicBezTo>
                    <a:pt x="1340328" y="4082430"/>
                    <a:pt x="1336350" y="4333159"/>
                    <a:pt x="1335801" y="4617492"/>
                  </a:cubicBezTo>
                  <a:cubicBezTo>
                    <a:pt x="1335801" y="4665498"/>
                    <a:pt x="1374755" y="4704451"/>
                    <a:pt x="1422761" y="4704451"/>
                  </a:cubicBezTo>
                  <a:cubicBezTo>
                    <a:pt x="1470767" y="4704451"/>
                    <a:pt x="1509720" y="4665498"/>
                    <a:pt x="1509720" y="4617492"/>
                  </a:cubicBezTo>
                  <a:cubicBezTo>
                    <a:pt x="1510132" y="4434932"/>
                    <a:pt x="1491752" y="4176934"/>
                    <a:pt x="1672666" y="3995059"/>
                  </a:cubicBezTo>
                  <a:cubicBezTo>
                    <a:pt x="1746321" y="3920719"/>
                    <a:pt x="1848094" y="3865992"/>
                    <a:pt x="1976201" y="3830742"/>
                  </a:cubicBezTo>
                  <a:moveTo>
                    <a:pt x="2527859" y="3229432"/>
                  </a:moveTo>
                  <a:cubicBezTo>
                    <a:pt x="2527585" y="3229844"/>
                    <a:pt x="2527173" y="3230255"/>
                    <a:pt x="2526762" y="3230804"/>
                  </a:cubicBezTo>
                  <a:cubicBezTo>
                    <a:pt x="2527173" y="3230255"/>
                    <a:pt x="2527585" y="3229844"/>
                    <a:pt x="2527859" y="3229432"/>
                  </a:cubicBezTo>
                  <a:moveTo>
                    <a:pt x="2341184" y="3651611"/>
                  </a:moveTo>
                  <a:cubicBezTo>
                    <a:pt x="2341047" y="3652022"/>
                    <a:pt x="2341047" y="3652434"/>
                    <a:pt x="2340910" y="3652982"/>
                  </a:cubicBezTo>
                  <a:cubicBezTo>
                    <a:pt x="2341047" y="3652434"/>
                    <a:pt x="2341184" y="3652022"/>
                    <a:pt x="2341184" y="3651611"/>
                  </a:cubicBezTo>
                  <a:moveTo>
                    <a:pt x="3502106" y="3696051"/>
                  </a:moveTo>
                  <a:cubicBezTo>
                    <a:pt x="3502106" y="3648045"/>
                    <a:pt x="3463153" y="3609091"/>
                    <a:pt x="3415147" y="3609091"/>
                  </a:cubicBezTo>
                  <a:lnTo>
                    <a:pt x="2474229" y="3609091"/>
                  </a:lnTo>
                  <a:cubicBezTo>
                    <a:pt x="2459553" y="3665601"/>
                    <a:pt x="2450638" y="3723757"/>
                    <a:pt x="2447620" y="3783147"/>
                  </a:cubicBezTo>
                  <a:lnTo>
                    <a:pt x="3415147" y="3783147"/>
                  </a:lnTo>
                  <a:cubicBezTo>
                    <a:pt x="3463153" y="3783147"/>
                    <a:pt x="3502106" y="3744194"/>
                    <a:pt x="3502106" y="3696051"/>
                  </a:cubicBezTo>
                  <a:moveTo>
                    <a:pt x="4024137" y="2056028"/>
                  </a:moveTo>
                  <a:lnTo>
                    <a:pt x="3821415" y="2056028"/>
                  </a:lnTo>
                  <a:cubicBezTo>
                    <a:pt x="3932926" y="1946300"/>
                    <a:pt x="4002329" y="1793779"/>
                    <a:pt x="4002329" y="1625346"/>
                  </a:cubicBezTo>
                  <a:cubicBezTo>
                    <a:pt x="4002329" y="1291910"/>
                    <a:pt x="3731027" y="1020608"/>
                    <a:pt x="3397590" y="1020608"/>
                  </a:cubicBezTo>
                  <a:lnTo>
                    <a:pt x="3045638" y="1020608"/>
                  </a:lnTo>
                  <a:cubicBezTo>
                    <a:pt x="3132049" y="962452"/>
                    <a:pt x="3202549" y="890031"/>
                    <a:pt x="3256041" y="803072"/>
                  </a:cubicBezTo>
                  <a:cubicBezTo>
                    <a:pt x="3395533" y="575523"/>
                    <a:pt x="3388949" y="303672"/>
                    <a:pt x="3388949" y="116997"/>
                  </a:cubicBezTo>
                  <a:cubicBezTo>
                    <a:pt x="3388949" y="68991"/>
                    <a:pt x="3349996" y="30038"/>
                    <a:pt x="3301990" y="30038"/>
                  </a:cubicBezTo>
                  <a:cubicBezTo>
                    <a:pt x="3253984" y="30038"/>
                    <a:pt x="3215031" y="68991"/>
                    <a:pt x="3215031" y="116997"/>
                  </a:cubicBezTo>
                  <a:cubicBezTo>
                    <a:pt x="3215031" y="293797"/>
                    <a:pt x="3221066" y="527380"/>
                    <a:pt x="3107771" y="712135"/>
                  </a:cubicBezTo>
                  <a:cubicBezTo>
                    <a:pt x="2980487" y="919795"/>
                    <a:pt x="2729484" y="1020745"/>
                    <a:pt x="2340498" y="1020745"/>
                  </a:cubicBezTo>
                  <a:lnTo>
                    <a:pt x="1352946" y="1020745"/>
                  </a:lnTo>
                  <a:cubicBezTo>
                    <a:pt x="1304940" y="1020745"/>
                    <a:pt x="1265987" y="1059698"/>
                    <a:pt x="1265987" y="1107704"/>
                  </a:cubicBezTo>
                  <a:cubicBezTo>
                    <a:pt x="1265987" y="1155710"/>
                    <a:pt x="1304940" y="1194664"/>
                    <a:pt x="1352946" y="1194664"/>
                  </a:cubicBezTo>
                  <a:lnTo>
                    <a:pt x="3397728" y="1194664"/>
                  </a:lnTo>
                  <a:cubicBezTo>
                    <a:pt x="3635152" y="1194664"/>
                    <a:pt x="3828410" y="1387922"/>
                    <a:pt x="3828410" y="1625346"/>
                  </a:cubicBezTo>
                  <a:cubicBezTo>
                    <a:pt x="3828410" y="1862770"/>
                    <a:pt x="3635152" y="2056028"/>
                    <a:pt x="3397728" y="2056028"/>
                  </a:cubicBezTo>
                  <a:lnTo>
                    <a:pt x="587319" y="2056028"/>
                  </a:lnTo>
                  <a:cubicBezTo>
                    <a:pt x="539313" y="2056028"/>
                    <a:pt x="500360" y="2094982"/>
                    <a:pt x="500360" y="2142988"/>
                  </a:cubicBezTo>
                  <a:cubicBezTo>
                    <a:pt x="500360" y="2190994"/>
                    <a:pt x="539313" y="2229947"/>
                    <a:pt x="587319" y="2229947"/>
                  </a:cubicBezTo>
                  <a:cubicBezTo>
                    <a:pt x="665638" y="2229947"/>
                    <a:pt x="3990396" y="2229947"/>
                    <a:pt x="4024137" y="2229947"/>
                  </a:cubicBezTo>
                  <a:cubicBezTo>
                    <a:pt x="4261562" y="2229947"/>
                    <a:pt x="4454820" y="2423206"/>
                    <a:pt x="4454820" y="2660630"/>
                  </a:cubicBezTo>
                  <a:cubicBezTo>
                    <a:pt x="4454820" y="2780919"/>
                    <a:pt x="4405168" y="2889824"/>
                    <a:pt x="4325478" y="2968005"/>
                  </a:cubicBezTo>
                  <a:cubicBezTo>
                    <a:pt x="4363471" y="3012994"/>
                    <a:pt x="4398310" y="3059902"/>
                    <a:pt x="4429720" y="3108869"/>
                  </a:cubicBezTo>
                  <a:cubicBezTo>
                    <a:pt x="4551929" y="2998180"/>
                    <a:pt x="4628876" y="2838252"/>
                    <a:pt x="4628876" y="2660767"/>
                  </a:cubicBezTo>
                  <a:cubicBezTo>
                    <a:pt x="4628876" y="2327194"/>
                    <a:pt x="4357574" y="2056028"/>
                    <a:pt x="4024137" y="2056028"/>
                  </a:cubicBezTo>
                  <a:moveTo>
                    <a:pt x="1903644" y="4245651"/>
                  </a:moveTo>
                  <a:cubicBezTo>
                    <a:pt x="1798853" y="4349207"/>
                    <a:pt x="1798991" y="4490893"/>
                    <a:pt x="1798991" y="4628053"/>
                  </a:cubicBezTo>
                  <a:cubicBezTo>
                    <a:pt x="1798991" y="4685934"/>
                    <a:pt x="1841785" y="4719539"/>
                    <a:pt x="1885950" y="4719539"/>
                  </a:cubicBezTo>
                  <a:cubicBezTo>
                    <a:pt x="1933956" y="4719539"/>
                    <a:pt x="1972910" y="4680585"/>
                    <a:pt x="1972910" y="4632579"/>
                  </a:cubicBezTo>
                  <a:lnTo>
                    <a:pt x="1972910" y="4628053"/>
                  </a:lnTo>
                  <a:cubicBezTo>
                    <a:pt x="1972910" y="4517502"/>
                    <a:pt x="1972910" y="4421901"/>
                    <a:pt x="2025990" y="4369506"/>
                  </a:cubicBezTo>
                  <a:cubicBezTo>
                    <a:pt x="2039021" y="4356613"/>
                    <a:pt x="2056029" y="4345503"/>
                    <a:pt x="2076740" y="4336176"/>
                  </a:cubicBezTo>
                  <a:cubicBezTo>
                    <a:pt x="2054382" y="4282273"/>
                    <a:pt x="2036003" y="4226860"/>
                    <a:pt x="2021053" y="4170350"/>
                  </a:cubicBezTo>
                  <a:cubicBezTo>
                    <a:pt x="1974281" y="4189141"/>
                    <a:pt x="1935465" y="4214104"/>
                    <a:pt x="1903644" y="4245651"/>
                  </a:cubicBezTo>
                  <a:moveTo>
                    <a:pt x="2656378" y="3091449"/>
                  </a:moveTo>
                  <a:lnTo>
                    <a:pt x="2656378" y="3091449"/>
                  </a:lnTo>
                  <a:lnTo>
                    <a:pt x="2656378" y="3091449"/>
                  </a:lnTo>
                  <a:lnTo>
                    <a:pt x="2656378" y="3091449"/>
                  </a:lnTo>
                  <a:moveTo>
                    <a:pt x="952713" y="3178409"/>
                  </a:moveTo>
                  <a:cubicBezTo>
                    <a:pt x="952713" y="3226415"/>
                    <a:pt x="991667" y="3265368"/>
                    <a:pt x="1039673" y="3265368"/>
                  </a:cubicBezTo>
                  <a:lnTo>
                    <a:pt x="2099371" y="3265368"/>
                  </a:lnTo>
                  <a:cubicBezTo>
                    <a:pt x="2127352" y="3205155"/>
                    <a:pt x="2159859" y="3146999"/>
                    <a:pt x="2196755" y="3091312"/>
                  </a:cubicBezTo>
                  <a:lnTo>
                    <a:pt x="1039536" y="3091312"/>
                  </a:lnTo>
                  <a:cubicBezTo>
                    <a:pt x="991667" y="3091312"/>
                    <a:pt x="952713" y="3130403"/>
                    <a:pt x="952713" y="3178409"/>
                  </a:cubicBezTo>
                  <a:moveTo>
                    <a:pt x="4109588" y="3259196"/>
                  </a:moveTo>
                  <a:lnTo>
                    <a:pt x="4109588" y="3259196"/>
                  </a:lnTo>
                  <a:lnTo>
                    <a:pt x="4109588" y="3259196"/>
                  </a:lnTo>
                  <a:moveTo>
                    <a:pt x="3959124" y="3091312"/>
                  </a:moveTo>
                  <a:lnTo>
                    <a:pt x="3959124" y="3091312"/>
                  </a:lnTo>
                  <a:lnTo>
                    <a:pt x="3959124" y="3091312"/>
                  </a:lnTo>
                  <a:lnTo>
                    <a:pt x="3959124" y="3091312"/>
                  </a:lnTo>
                  <a:moveTo>
                    <a:pt x="4002466" y="3696051"/>
                  </a:moveTo>
                  <a:cubicBezTo>
                    <a:pt x="4002466" y="3527618"/>
                    <a:pt x="3933063" y="3375096"/>
                    <a:pt x="3821552" y="3265368"/>
                  </a:cubicBezTo>
                  <a:lnTo>
                    <a:pt x="3961044" y="3265368"/>
                  </a:lnTo>
                  <a:cubicBezTo>
                    <a:pt x="3902477" y="3197337"/>
                    <a:pt x="3833759" y="3138495"/>
                    <a:pt x="3756813" y="3091312"/>
                  </a:cubicBezTo>
                  <a:lnTo>
                    <a:pt x="2858277" y="3091312"/>
                  </a:lnTo>
                  <a:cubicBezTo>
                    <a:pt x="2800944" y="3126425"/>
                    <a:pt x="2747452" y="3168533"/>
                    <a:pt x="2698760" y="3217225"/>
                  </a:cubicBezTo>
                  <a:cubicBezTo>
                    <a:pt x="2683261" y="3232724"/>
                    <a:pt x="2668585" y="3248909"/>
                    <a:pt x="2654458" y="3265368"/>
                  </a:cubicBezTo>
                  <a:lnTo>
                    <a:pt x="3397728" y="3265368"/>
                  </a:lnTo>
                  <a:cubicBezTo>
                    <a:pt x="3635152" y="3265368"/>
                    <a:pt x="3828410" y="3458627"/>
                    <a:pt x="3828410" y="3696051"/>
                  </a:cubicBezTo>
                  <a:cubicBezTo>
                    <a:pt x="3828410" y="3933475"/>
                    <a:pt x="3635152" y="4126733"/>
                    <a:pt x="3397728" y="4126733"/>
                  </a:cubicBezTo>
                  <a:lnTo>
                    <a:pt x="2500290" y="4126733"/>
                  </a:lnTo>
                  <a:cubicBezTo>
                    <a:pt x="2522921" y="4187769"/>
                    <a:pt x="2552411" y="4246062"/>
                    <a:pt x="2588621" y="4300789"/>
                  </a:cubicBezTo>
                  <a:lnTo>
                    <a:pt x="3397728" y="4300789"/>
                  </a:lnTo>
                  <a:cubicBezTo>
                    <a:pt x="3731164" y="4300789"/>
                    <a:pt x="4002466" y="4029487"/>
                    <a:pt x="4002466" y="3696051"/>
                  </a:cubicBezTo>
                  <a:moveTo>
                    <a:pt x="4041557" y="2573670"/>
                  </a:moveTo>
                  <a:lnTo>
                    <a:pt x="3761476" y="2573670"/>
                  </a:lnTo>
                  <a:cubicBezTo>
                    <a:pt x="3873399" y="2614270"/>
                    <a:pt x="3979423" y="2670094"/>
                    <a:pt x="4077356" y="2739771"/>
                  </a:cubicBezTo>
                  <a:cubicBezTo>
                    <a:pt x="4107531" y="2726055"/>
                    <a:pt x="4128516" y="2695880"/>
                    <a:pt x="4128516" y="2660630"/>
                  </a:cubicBezTo>
                  <a:cubicBezTo>
                    <a:pt x="4128653" y="2612624"/>
                    <a:pt x="4089700" y="2573670"/>
                    <a:pt x="4041557" y="2573670"/>
                  </a:cubicBezTo>
                </a:path>
              </a:pathLst>
            </a:custGeom>
            <a:grpFill/>
            <a:ln w="6350" cap="flat">
              <a:solidFill>
                <a:schemeClr val="bg1"/>
              </a:solid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32AE80E7-8472-597C-3594-8040706E522C}"/>
                </a:ext>
              </a:extLst>
            </p:cNvPr>
            <p:cNvSpPr/>
            <p:nvPr/>
          </p:nvSpPr>
          <p:spPr>
            <a:xfrm>
              <a:off x="5714695" y="3540511"/>
              <a:ext cx="3002021" cy="3002432"/>
            </a:xfrm>
            <a:custGeom>
              <a:avLst/>
              <a:gdLst>
                <a:gd name="connsiteX0" fmla="*/ 2276719 w 3002021"/>
                <a:gd name="connsiteY0" fmla="*/ 1948495 h 3002432"/>
                <a:gd name="connsiteX1" fmla="*/ 2328840 w 3002021"/>
                <a:gd name="connsiteY1" fmla="*/ 1861536 h 3002432"/>
                <a:gd name="connsiteX2" fmla="*/ 2235022 w 3002021"/>
                <a:gd name="connsiteY2" fmla="*/ 1767718 h 3002432"/>
                <a:gd name="connsiteX3" fmla="*/ 2383704 w 3002021"/>
                <a:gd name="connsiteY3" fmla="*/ 1191920 h 3002432"/>
                <a:gd name="connsiteX4" fmla="*/ 1191783 w 3002021"/>
                <a:gd name="connsiteY4" fmla="*/ 0 h 3002432"/>
                <a:gd name="connsiteX5" fmla="*/ 348935 w 3002021"/>
                <a:gd name="connsiteY5" fmla="*/ 349072 h 3002432"/>
                <a:gd name="connsiteX6" fmla="*/ 0 w 3002021"/>
                <a:gd name="connsiteY6" fmla="*/ 1191920 h 3002432"/>
                <a:gd name="connsiteX7" fmla="*/ 349072 w 3002021"/>
                <a:gd name="connsiteY7" fmla="*/ 2034769 h 3002432"/>
                <a:gd name="connsiteX8" fmla="*/ 1191920 w 3002021"/>
                <a:gd name="connsiteY8" fmla="*/ 2383841 h 3002432"/>
                <a:gd name="connsiteX9" fmla="*/ 1767169 w 3002021"/>
                <a:gd name="connsiteY9" fmla="*/ 2235434 h 3002432"/>
                <a:gd name="connsiteX10" fmla="*/ 1861124 w 3002021"/>
                <a:gd name="connsiteY10" fmla="*/ 2329388 h 3002432"/>
                <a:gd name="connsiteX11" fmla="*/ 1948084 w 3002021"/>
                <a:gd name="connsiteY11" fmla="*/ 2277268 h 3002432"/>
                <a:gd name="connsiteX12" fmla="*/ 2518669 w 3002021"/>
                <a:gd name="connsiteY12" fmla="*/ 3002432 h 3002432"/>
                <a:gd name="connsiteX13" fmla="*/ 3002021 w 3002021"/>
                <a:gd name="connsiteY13" fmla="*/ 2519080 h 3002432"/>
                <a:gd name="connsiteX14" fmla="*/ 2276719 w 3002021"/>
                <a:gd name="connsiteY14" fmla="*/ 1948495 h 3002432"/>
                <a:gd name="connsiteX15" fmla="*/ 1191783 w 3002021"/>
                <a:gd name="connsiteY15" fmla="*/ 2174535 h 3002432"/>
                <a:gd name="connsiteX16" fmla="*/ 497068 w 3002021"/>
                <a:gd name="connsiteY16" fmla="*/ 1886773 h 3002432"/>
                <a:gd name="connsiteX17" fmla="*/ 209306 w 3002021"/>
                <a:gd name="connsiteY17" fmla="*/ 1191920 h 3002432"/>
                <a:gd name="connsiteX18" fmla="*/ 497068 w 3002021"/>
                <a:gd name="connsiteY18" fmla="*/ 497205 h 3002432"/>
                <a:gd name="connsiteX19" fmla="*/ 1191920 w 3002021"/>
                <a:gd name="connsiteY19" fmla="*/ 209443 h 3002432"/>
                <a:gd name="connsiteX20" fmla="*/ 2174535 w 3002021"/>
                <a:gd name="connsiteY20" fmla="*/ 1192057 h 3002432"/>
                <a:gd name="connsiteX21" fmla="*/ 1191783 w 3002021"/>
                <a:gd name="connsiteY21" fmla="*/ 2174535 h 3002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02021" h="3002432">
                  <a:moveTo>
                    <a:pt x="2276719" y="1948495"/>
                  </a:moveTo>
                  <a:cubicBezTo>
                    <a:pt x="2314987" y="1901723"/>
                    <a:pt x="2335835" y="1868531"/>
                    <a:pt x="2328840" y="1861536"/>
                  </a:cubicBezTo>
                  <a:lnTo>
                    <a:pt x="2235022" y="1767718"/>
                  </a:lnTo>
                  <a:cubicBezTo>
                    <a:pt x="2329663" y="1596954"/>
                    <a:pt x="2383704" y="1400678"/>
                    <a:pt x="2383704" y="1191920"/>
                  </a:cubicBezTo>
                  <a:cubicBezTo>
                    <a:pt x="2383704" y="534650"/>
                    <a:pt x="1849054" y="0"/>
                    <a:pt x="1191783" y="0"/>
                  </a:cubicBezTo>
                  <a:cubicBezTo>
                    <a:pt x="873435" y="0"/>
                    <a:pt x="574152" y="123993"/>
                    <a:pt x="348935" y="349072"/>
                  </a:cubicBezTo>
                  <a:cubicBezTo>
                    <a:pt x="123993" y="574289"/>
                    <a:pt x="0" y="873572"/>
                    <a:pt x="0" y="1191920"/>
                  </a:cubicBezTo>
                  <a:cubicBezTo>
                    <a:pt x="0" y="1510269"/>
                    <a:pt x="123993" y="1809552"/>
                    <a:pt x="349072" y="2034769"/>
                  </a:cubicBezTo>
                  <a:cubicBezTo>
                    <a:pt x="574152" y="2259848"/>
                    <a:pt x="873435" y="2383841"/>
                    <a:pt x="1191920" y="2383841"/>
                  </a:cubicBezTo>
                  <a:cubicBezTo>
                    <a:pt x="1400404" y="2383841"/>
                    <a:pt x="1596405" y="2329937"/>
                    <a:pt x="1767169" y="2235434"/>
                  </a:cubicBezTo>
                  <a:lnTo>
                    <a:pt x="1861124" y="2329388"/>
                  </a:lnTo>
                  <a:cubicBezTo>
                    <a:pt x="1868119" y="2336384"/>
                    <a:pt x="1901312" y="2315535"/>
                    <a:pt x="1948084" y="2277268"/>
                  </a:cubicBezTo>
                  <a:cubicBezTo>
                    <a:pt x="2138187" y="2518943"/>
                    <a:pt x="2328428" y="2760619"/>
                    <a:pt x="2518669" y="3002432"/>
                  </a:cubicBezTo>
                  <a:cubicBezTo>
                    <a:pt x="2681478" y="2911495"/>
                    <a:pt x="2896682" y="2701229"/>
                    <a:pt x="3002021" y="2519080"/>
                  </a:cubicBezTo>
                  <a:cubicBezTo>
                    <a:pt x="2760208" y="2328840"/>
                    <a:pt x="2518395" y="2138599"/>
                    <a:pt x="2276719" y="1948495"/>
                  </a:cubicBezTo>
                  <a:moveTo>
                    <a:pt x="1191783" y="2174535"/>
                  </a:moveTo>
                  <a:cubicBezTo>
                    <a:pt x="929259" y="2174535"/>
                    <a:pt x="682645" y="2072350"/>
                    <a:pt x="497068" y="1886773"/>
                  </a:cubicBezTo>
                  <a:cubicBezTo>
                    <a:pt x="311491" y="1701196"/>
                    <a:pt x="209306" y="1454445"/>
                    <a:pt x="209306" y="1191920"/>
                  </a:cubicBezTo>
                  <a:cubicBezTo>
                    <a:pt x="209306" y="929396"/>
                    <a:pt x="311491" y="682783"/>
                    <a:pt x="497068" y="497205"/>
                  </a:cubicBezTo>
                  <a:cubicBezTo>
                    <a:pt x="682645" y="311627"/>
                    <a:pt x="929396" y="209443"/>
                    <a:pt x="1191920" y="209443"/>
                  </a:cubicBezTo>
                  <a:cubicBezTo>
                    <a:pt x="1733702" y="209443"/>
                    <a:pt x="2174535" y="650275"/>
                    <a:pt x="2174535" y="1192057"/>
                  </a:cubicBezTo>
                  <a:cubicBezTo>
                    <a:pt x="2174398" y="1733702"/>
                    <a:pt x="1733565" y="2174535"/>
                    <a:pt x="1191783" y="2174535"/>
                  </a:cubicBezTo>
                </a:path>
              </a:pathLst>
            </a:custGeom>
            <a:grpFill/>
            <a:ln w="6350" cap="flat">
              <a:solidFill>
                <a:schemeClr val="bg1"/>
              </a:solidFill>
              <a:prstDash val="solid"/>
              <a:miter/>
            </a:ln>
          </p:spPr>
          <p:txBody>
            <a:bodyPr rtlCol="0" anchor="ctr"/>
            <a:lstStyle/>
            <a:p>
              <a:endParaRPr lang="en-US"/>
            </a:p>
          </p:txBody>
        </p:sp>
      </p:grpSp>
      <p:sp>
        <p:nvSpPr>
          <p:cNvPr id="14" name="Internal Use Only. Do Not Distribute. Not for Promotional Use.">
            <a:extLst>
              <a:ext uri="{FF2B5EF4-FFF2-40B4-BE49-F238E27FC236}">
                <a16:creationId xmlns:a16="http://schemas.microsoft.com/office/drawing/2014/main" id="{E738A20A-F227-43BE-B3E7-EE8833D1E357}"/>
              </a:ext>
            </a:extLst>
          </p:cNvPr>
          <p:cNvSpPr txBox="1"/>
          <p:nvPr userDrawn="1"/>
        </p:nvSpPr>
        <p:spPr>
          <a:xfrm>
            <a:off x="9746111" y="6634724"/>
            <a:ext cx="1912383" cy="166712"/>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anchor="ctr">
            <a:spAutoFit/>
          </a:bodyPr>
          <a:lstStyle>
            <a:lvl1pPr defTabSz="171450">
              <a:defRPr sz="500" b="1">
                <a:solidFill>
                  <a:srgbClr val="7F7F7F"/>
                </a:solidFill>
                <a:latin typeface="Arial"/>
                <a:ea typeface="Arial"/>
                <a:cs typeface="Arial"/>
                <a:sym typeface="Arial"/>
              </a:defRPr>
            </a:lvl1pPr>
          </a:lstStyle>
          <a:p>
            <a:r>
              <a:rPr sz="750" b="0" dirty="0"/>
              <a:t>Do Not Distribute. Not for Promotional Use.</a:t>
            </a:r>
          </a:p>
        </p:txBody>
      </p:sp>
    </p:spTree>
    <p:extLst>
      <p:ext uri="{BB962C8B-B14F-4D97-AF65-F5344CB8AC3E}">
        <p14:creationId xmlns:p14="http://schemas.microsoft.com/office/powerpoint/2010/main" val="2041790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282841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title and Source">
    <p:spTree>
      <p:nvGrpSpPr>
        <p:cNvPr id="1" name=""/>
        <p:cNvGrpSpPr/>
        <p:nvPr/>
      </p:nvGrpSpPr>
      <p:grpSpPr>
        <a:xfrm>
          <a:off x="0" y="0"/>
          <a:ext cx="0" cy="0"/>
          <a:chOff x="0" y="0"/>
          <a:chExt cx="0" cy="0"/>
        </a:xfrm>
      </p:grpSpPr>
      <p:sp>
        <p:nvSpPr>
          <p:cNvPr id="12"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9" name="Text Placeholder 2"/>
          <p:cNvSpPr>
            <a:spLocks noGrp="1"/>
          </p:cNvSpPr>
          <p:nvPr>
            <p:ph type="body" sz="quarter" idx="16" hasCustomPrompt="1"/>
          </p:nvPr>
        </p:nvSpPr>
        <p:spPr>
          <a:xfrm>
            <a:off x="1646349" y="6285863"/>
            <a:ext cx="10097605"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1000" kern="1200" dirty="0">
                <a:solidFill>
                  <a:schemeClr val="tx2"/>
                </a:solidFill>
                <a:latin typeface="+mn-lt"/>
                <a:ea typeface="+mn-ea"/>
                <a:cs typeface="Arial" pitchFamily="34" charset="0"/>
              </a:defRPr>
            </a:lvl1pPr>
          </a:lstStyle>
          <a:p>
            <a:pPr lvl="0"/>
            <a:r>
              <a:rPr lang="en-US" dirty="0"/>
              <a:t>Click to edit source</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872625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172" y="1647826"/>
            <a:ext cx="11295782" cy="425341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p:cNvSpPr>
            <a:spLocks noGrp="1"/>
          </p:cNvSpPr>
          <p:nvPr>
            <p:ph type="body" sz="quarter" idx="16" hasCustomPrompt="1"/>
          </p:nvPr>
        </p:nvSpPr>
        <p:spPr>
          <a:xfrm>
            <a:off x="1646350" y="6285863"/>
            <a:ext cx="10095221"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1000" kern="1200" dirty="0">
                <a:solidFill>
                  <a:schemeClr val="tx2"/>
                </a:solidFill>
                <a:latin typeface="+mn-lt"/>
                <a:ea typeface="+mn-ea"/>
                <a:cs typeface="Arial" pitchFamily="34" charset="0"/>
              </a:defRPr>
            </a:lvl1pPr>
          </a:lstStyle>
          <a:p>
            <a:pPr lvl="0"/>
            <a:r>
              <a:rPr lang="en-US" dirty="0"/>
              <a:t>Click to edit source</a:t>
            </a:r>
          </a:p>
        </p:txBody>
      </p:sp>
      <p:sp>
        <p:nvSpPr>
          <p:cNvPr id="13"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2" name="Title 1"/>
          <p:cNvSpPr>
            <a:spLocks noGrp="1"/>
          </p:cNvSpPr>
          <p:nvPr>
            <p:ph type="title"/>
          </p:nvPr>
        </p:nvSpPr>
        <p:spPr/>
        <p:txBody>
          <a:bodyPr/>
          <a:lstStyle/>
          <a:p>
            <a:r>
              <a:rPr lang="en-US" dirty="0"/>
              <a:t>Click to edit Master title style</a:t>
            </a:r>
          </a:p>
        </p:txBody>
      </p:sp>
    </p:spTree>
    <p:custDataLst>
      <p:tags r:id="rId1"/>
    </p:custDataLst>
    <p:extLst>
      <p:ext uri="{BB962C8B-B14F-4D97-AF65-F5344CB8AC3E}">
        <p14:creationId xmlns:p14="http://schemas.microsoft.com/office/powerpoint/2010/main" val="2888828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Box">
    <p:spTree>
      <p:nvGrpSpPr>
        <p:cNvPr id="1" name=""/>
        <p:cNvGrpSpPr/>
        <p:nvPr/>
      </p:nvGrpSpPr>
      <p:grpSpPr>
        <a:xfrm>
          <a:off x="0" y="0"/>
          <a:ext cx="0" cy="0"/>
          <a:chOff x="0" y="0"/>
          <a:chExt cx="0" cy="0"/>
        </a:xfrm>
      </p:grpSpPr>
      <p:sp>
        <p:nvSpPr>
          <p:cNvPr id="13" name="Text Placeholder 2"/>
          <p:cNvSpPr>
            <a:spLocks noGrp="1"/>
          </p:cNvSpPr>
          <p:nvPr>
            <p:ph type="body" sz="quarter" idx="16" hasCustomPrompt="1"/>
          </p:nvPr>
        </p:nvSpPr>
        <p:spPr>
          <a:xfrm>
            <a:off x="1646349" y="6285863"/>
            <a:ext cx="10097606"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1000" kern="1200" dirty="0">
                <a:solidFill>
                  <a:schemeClr val="tx2"/>
                </a:solidFill>
                <a:latin typeface="+mn-lt"/>
                <a:ea typeface="+mn-ea"/>
                <a:cs typeface="Arial" pitchFamily="34" charset="0"/>
              </a:defRPr>
            </a:lvl1pPr>
          </a:lstStyle>
          <a:p>
            <a:pPr lvl="0"/>
            <a:r>
              <a:rPr lang="en-US" dirty="0"/>
              <a:t>Click to edit source</a:t>
            </a:r>
          </a:p>
        </p:txBody>
      </p:sp>
      <p:sp>
        <p:nvSpPr>
          <p:cNvPr id="14" name="Text Placeholder 9"/>
          <p:cNvSpPr>
            <a:spLocks noGrp="1"/>
          </p:cNvSpPr>
          <p:nvPr>
            <p:ph type="body" sz="quarter" idx="30"/>
          </p:nvPr>
        </p:nvSpPr>
        <p:spPr>
          <a:xfrm>
            <a:off x="448173" y="1647824"/>
            <a:ext cx="11295782"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18"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7" name="Content Placeholder 2"/>
          <p:cNvSpPr>
            <a:spLocks noGrp="1"/>
          </p:cNvSpPr>
          <p:nvPr>
            <p:ph idx="37"/>
          </p:nvPr>
        </p:nvSpPr>
        <p:spPr>
          <a:xfrm>
            <a:off x="448173" y="2209801"/>
            <a:ext cx="11295782" cy="3681916"/>
          </a:xfrm>
        </p:spPr>
        <p:txBody>
          <a:bodyPr/>
          <a:lstStyle>
            <a:lvl1pPr marL="174625" indent="-174625">
              <a:spcBef>
                <a:spcPts val="1000"/>
              </a:spcBef>
              <a:defRPr sz="1600"/>
            </a:lvl1pPr>
            <a:lvl2pPr marL="339725" indent="-112713">
              <a:spcBef>
                <a:spcPts val="500"/>
              </a:spcBef>
              <a:defRPr sz="1400"/>
            </a:lvl2pPr>
            <a:lvl3pPr marL="514350" indent="-114300">
              <a:spcBef>
                <a:spcPts val="200"/>
              </a:spcBef>
              <a:defRPr sz="1200"/>
            </a:lvl3pPr>
            <a:lvl4pPr marL="685800" indent="-114300">
              <a:spcBef>
                <a:spcPts val="200"/>
              </a:spcBef>
              <a:defRPr sz="1100"/>
            </a:lvl4pPr>
            <a:lvl5pPr marL="858838" indent="-115888">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3691936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
    <p:spTree>
      <p:nvGrpSpPr>
        <p:cNvPr id="1" name=""/>
        <p:cNvGrpSpPr/>
        <p:nvPr/>
      </p:nvGrpSpPr>
      <p:grpSpPr>
        <a:xfrm>
          <a:off x="0" y="0"/>
          <a:ext cx="0" cy="0"/>
          <a:chOff x="0" y="0"/>
          <a:chExt cx="0" cy="0"/>
        </a:xfrm>
      </p:grpSpPr>
      <p:sp>
        <p:nvSpPr>
          <p:cNvPr id="16" name="Text Placeholder 2"/>
          <p:cNvSpPr>
            <a:spLocks noGrp="1"/>
          </p:cNvSpPr>
          <p:nvPr>
            <p:ph type="body" sz="quarter" idx="16" hasCustomPrompt="1"/>
          </p:nvPr>
        </p:nvSpPr>
        <p:spPr>
          <a:xfrm>
            <a:off x="1646349" y="6285863"/>
            <a:ext cx="10097605"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1000" kern="1200" dirty="0">
                <a:solidFill>
                  <a:schemeClr val="tx2"/>
                </a:solidFill>
                <a:latin typeface="+mn-lt"/>
                <a:ea typeface="+mn-ea"/>
                <a:cs typeface="Arial" pitchFamily="34" charset="0"/>
              </a:defRPr>
            </a:lvl1pPr>
          </a:lstStyle>
          <a:p>
            <a:pPr lvl="0"/>
            <a:r>
              <a:rPr lang="en-US" dirty="0"/>
              <a:t>Click to edit source</a:t>
            </a:r>
          </a:p>
        </p:txBody>
      </p:sp>
      <p:sp>
        <p:nvSpPr>
          <p:cNvPr id="18" name="Text Placeholder 9"/>
          <p:cNvSpPr>
            <a:spLocks noGrp="1"/>
          </p:cNvSpPr>
          <p:nvPr>
            <p:ph type="body" sz="quarter" idx="30"/>
          </p:nvPr>
        </p:nvSpPr>
        <p:spPr>
          <a:xfrm>
            <a:off x="448173"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20" name="Text Placeholder 9"/>
          <p:cNvSpPr>
            <a:spLocks noGrp="1"/>
          </p:cNvSpPr>
          <p:nvPr>
            <p:ph type="body" sz="quarter" idx="32"/>
          </p:nvPr>
        </p:nvSpPr>
        <p:spPr>
          <a:xfrm>
            <a:off x="6206334"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25"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9" name="Content Placeholder 2"/>
          <p:cNvSpPr>
            <a:spLocks noGrp="1"/>
          </p:cNvSpPr>
          <p:nvPr>
            <p:ph idx="37"/>
          </p:nvPr>
        </p:nvSpPr>
        <p:spPr>
          <a:xfrm>
            <a:off x="448173" y="2209801"/>
            <a:ext cx="5537557" cy="3681916"/>
          </a:xfrm>
        </p:spPr>
        <p:txBody>
          <a:bodyPr/>
          <a:lstStyle>
            <a:lvl1pPr marL="174625" indent="-174625">
              <a:spcBef>
                <a:spcPts val="1000"/>
              </a:spcBef>
              <a:defRPr sz="1600"/>
            </a:lvl1pPr>
            <a:lvl2pPr marL="342900" indent="-114300">
              <a:spcBef>
                <a:spcPts val="500"/>
              </a:spcBef>
              <a:defRPr sz="1400"/>
            </a:lvl2pPr>
            <a:lvl3pPr marL="514350" indent="-115888">
              <a:spcBef>
                <a:spcPts val="200"/>
              </a:spcBef>
              <a:defRPr sz="1200"/>
            </a:lvl3pPr>
            <a:lvl4pPr marL="685800" indent="-114300">
              <a:spcBef>
                <a:spcPts val="200"/>
              </a:spcBef>
              <a:defRPr sz="1100"/>
            </a:lvl4pPr>
            <a:lvl5pPr marL="857250" indent="-114300">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46"/>
          </p:nvPr>
        </p:nvSpPr>
        <p:spPr>
          <a:xfrm>
            <a:off x="6206334" y="2209801"/>
            <a:ext cx="5537557" cy="3681916"/>
          </a:xfrm>
        </p:spPr>
        <p:txBody>
          <a:bodyPr/>
          <a:lstStyle>
            <a:lvl1pPr marL="174625" indent="-174625">
              <a:spcBef>
                <a:spcPts val="1000"/>
              </a:spcBef>
              <a:defRPr sz="1600"/>
            </a:lvl1pPr>
            <a:lvl2pPr marL="342900" indent="-114300">
              <a:spcBef>
                <a:spcPts val="500"/>
              </a:spcBef>
              <a:defRPr sz="1400"/>
            </a:lvl2pPr>
            <a:lvl3pPr marL="514350" indent="-114300">
              <a:spcBef>
                <a:spcPts val="200"/>
              </a:spcBef>
              <a:defRPr sz="1200"/>
            </a:lvl3pPr>
            <a:lvl4pPr marL="685800" indent="-114300">
              <a:spcBef>
                <a:spcPts val="200"/>
              </a:spcBef>
              <a:defRPr sz="1100"/>
            </a:lvl4pPr>
            <a:lvl5pPr marL="857250" indent="-114300">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1859376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e Left Two Right Content">
    <p:spTree>
      <p:nvGrpSpPr>
        <p:cNvPr id="1" name=""/>
        <p:cNvGrpSpPr/>
        <p:nvPr/>
      </p:nvGrpSpPr>
      <p:grpSpPr>
        <a:xfrm>
          <a:off x="0" y="0"/>
          <a:ext cx="0" cy="0"/>
          <a:chOff x="0" y="0"/>
          <a:chExt cx="0" cy="0"/>
        </a:xfrm>
      </p:grpSpPr>
      <p:sp>
        <p:nvSpPr>
          <p:cNvPr id="21" name="Text Placeholder 2"/>
          <p:cNvSpPr>
            <a:spLocks noGrp="1"/>
          </p:cNvSpPr>
          <p:nvPr>
            <p:ph type="body" sz="quarter" idx="16" hasCustomPrompt="1"/>
          </p:nvPr>
        </p:nvSpPr>
        <p:spPr>
          <a:xfrm>
            <a:off x="1646349" y="6285863"/>
            <a:ext cx="10095221"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1000" kern="1200" dirty="0">
                <a:solidFill>
                  <a:schemeClr val="tx2"/>
                </a:solidFill>
                <a:latin typeface="+mn-lt"/>
                <a:ea typeface="+mn-ea"/>
                <a:cs typeface="Arial" pitchFamily="34" charset="0"/>
              </a:defRPr>
            </a:lvl1pPr>
          </a:lstStyle>
          <a:p>
            <a:pPr lvl="0"/>
            <a:r>
              <a:rPr lang="en-US" dirty="0"/>
              <a:t>Click to edit source</a:t>
            </a:r>
          </a:p>
        </p:txBody>
      </p:sp>
      <p:sp>
        <p:nvSpPr>
          <p:cNvPr id="23" name="Text Placeholder 9"/>
          <p:cNvSpPr>
            <a:spLocks noGrp="1"/>
          </p:cNvSpPr>
          <p:nvPr>
            <p:ph type="body" sz="quarter" idx="30"/>
          </p:nvPr>
        </p:nvSpPr>
        <p:spPr>
          <a:xfrm>
            <a:off x="448173"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25" name="Text Placeholder 9"/>
          <p:cNvSpPr>
            <a:spLocks noGrp="1"/>
          </p:cNvSpPr>
          <p:nvPr>
            <p:ph type="body" sz="quarter" idx="32"/>
          </p:nvPr>
        </p:nvSpPr>
        <p:spPr>
          <a:xfrm>
            <a:off x="6210394"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26" name="Text Placeholder 9"/>
          <p:cNvSpPr>
            <a:spLocks noGrp="1"/>
          </p:cNvSpPr>
          <p:nvPr>
            <p:ph type="body" sz="quarter" idx="39"/>
          </p:nvPr>
        </p:nvSpPr>
        <p:spPr>
          <a:xfrm>
            <a:off x="6210394" y="3813362"/>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30"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11" name="Content Placeholder 2"/>
          <p:cNvSpPr>
            <a:spLocks noGrp="1"/>
          </p:cNvSpPr>
          <p:nvPr>
            <p:ph idx="37"/>
          </p:nvPr>
        </p:nvSpPr>
        <p:spPr>
          <a:xfrm>
            <a:off x="448173" y="2209801"/>
            <a:ext cx="5537557" cy="3681916"/>
          </a:xfrm>
        </p:spPr>
        <p:txBody>
          <a:bodyPr/>
          <a:lstStyle>
            <a:lvl1pPr marL="174625" indent="-174625">
              <a:spcBef>
                <a:spcPts val="1000"/>
              </a:spcBef>
              <a:defRPr sz="1600"/>
            </a:lvl1pPr>
            <a:lvl2pPr marL="339725" indent="-115888">
              <a:spcBef>
                <a:spcPts val="500"/>
              </a:spcBef>
              <a:defRPr sz="1400"/>
            </a:lvl2pPr>
            <a:lvl3pPr marL="517525" indent="-117475">
              <a:spcBef>
                <a:spcPts val="200"/>
              </a:spcBef>
              <a:defRPr sz="1200"/>
            </a:lvl3pPr>
            <a:lvl4pPr marL="685800" indent="-114300">
              <a:spcBef>
                <a:spcPts val="200"/>
              </a:spcBef>
              <a:defRPr sz="1100"/>
            </a:lvl4pPr>
            <a:lvl5pPr marL="857250" indent="-114300">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46"/>
          </p:nvPr>
        </p:nvSpPr>
        <p:spPr>
          <a:xfrm>
            <a:off x="6210394" y="2209801"/>
            <a:ext cx="5537557" cy="1529266"/>
          </a:xfrm>
        </p:spPr>
        <p:txBody>
          <a:bodyPr/>
          <a:lstStyle>
            <a:lvl1pPr marL="174625" indent="-174625">
              <a:spcBef>
                <a:spcPts val="1000"/>
              </a:spcBef>
              <a:defRPr sz="1600"/>
            </a:lvl1pPr>
            <a:lvl2pPr marL="342900" indent="-114300">
              <a:spcBef>
                <a:spcPts val="500"/>
              </a:spcBef>
              <a:defRPr sz="1400"/>
            </a:lvl2pPr>
            <a:lvl3pPr marL="512763" indent="-112713">
              <a:spcBef>
                <a:spcPts val="200"/>
              </a:spcBef>
              <a:defRPr sz="1200"/>
            </a:lvl3pPr>
            <a:lvl4pPr marL="685800" indent="-114300">
              <a:spcBef>
                <a:spcPts val="200"/>
              </a:spcBef>
              <a:defRPr sz="1100"/>
            </a:lvl4pPr>
            <a:lvl5pPr marL="857250" indent="-114300">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48"/>
          </p:nvPr>
        </p:nvSpPr>
        <p:spPr>
          <a:xfrm>
            <a:off x="6210394" y="4371976"/>
            <a:ext cx="5537557" cy="1529266"/>
          </a:xfrm>
        </p:spPr>
        <p:txBody>
          <a:bodyPr/>
          <a:lstStyle>
            <a:lvl1pPr marL="171450" indent="-171450">
              <a:spcBef>
                <a:spcPts val="1000"/>
              </a:spcBef>
              <a:defRPr sz="1600"/>
            </a:lvl1pPr>
            <a:lvl2pPr marL="342900" indent="-114300">
              <a:spcBef>
                <a:spcPts val="500"/>
              </a:spcBef>
              <a:defRPr sz="1400"/>
            </a:lvl2pPr>
            <a:lvl3pPr marL="514350" indent="-115888">
              <a:spcBef>
                <a:spcPts val="200"/>
              </a:spcBef>
              <a:defRPr sz="1200"/>
            </a:lvl3pPr>
            <a:lvl4pPr marL="685800" indent="-114300">
              <a:spcBef>
                <a:spcPts val="200"/>
              </a:spcBef>
              <a:defRPr sz="1100"/>
            </a:lvl4pPr>
            <a:lvl5pPr marL="857250" indent="-114300">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3817520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Left One Right Content">
    <p:spTree>
      <p:nvGrpSpPr>
        <p:cNvPr id="1" name=""/>
        <p:cNvGrpSpPr/>
        <p:nvPr/>
      </p:nvGrpSpPr>
      <p:grpSpPr>
        <a:xfrm>
          <a:off x="0" y="0"/>
          <a:ext cx="0" cy="0"/>
          <a:chOff x="0" y="0"/>
          <a:chExt cx="0" cy="0"/>
        </a:xfrm>
      </p:grpSpPr>
      <p:sp>
        <p:nvSpPr>
          <p:cNvPr id="15" name="Text Placeholder 2"/>
          <p:cNvSpPr>
            <a:spLocks noGrp="1"/>
          </p:cNvSpPr>
          <p:nvPr>
            <p:ph type="body" sz="quarter" idx="16" hasCustomPrompt="1"/>
          </p:nvPr>
        </p:nvSpPr>
        <p:spPr>
          <a:xfrm>
            <a:off x="1646348" y="6285863"/>
            <a:ext cx="10101602"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1000" kern="1200" dirty="0">
                <a:solidFill>
                  <a:schemeClr val="tx2"/>
                </a:solidFill>
                <a:latin typeface="+mn-lt"/>
                <a:ea typeface="+mn-ea"/>
                <a:cs typeface="Arial" pitchFamily="34" charset="0"/>
              </a:defRPr>
            </a:lvl1pPr>
          </a:lstStyle>
          <a:p>
            <a:pPr lvl="0"/>
            <a:r>
              <a:rPr lang="en-US" dirty="0"/>
              <a:t>Click to edit source</a:t>
            </a:r>
          </a:p>
        </p:txBody>
      </p:sp>
      <p:sp>
        <p:nvSpPr>
          <p:cNvPr id="16" name="Text Placeholder 9"/>
          <p:cNvSpPr>
            <a:spLocks noGrp="1"/>
          </p:cNvSpPr>
          <p:nvPr>
            <p:ph type="body" sz="quarter" idx="36"/>
          </p:nvPr>
        </p:nvSpPr>
        <p:spPr>
          <a:xfrm>
            <a:off x="448173" y="3813362"/>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24" name="Text Placeholder 9"/>
          <p:cNvSpPr>
            <a:spLocks noGrp="1"/>
          </p:cNvSpPr>
          <p:nvPr>
            <p:ph type="body" sz="quarter" idx="30"/>
          </p:nvPr>
        </p:nvSpPr>
        <p:spPr>
          <a:xfrm>
            <a:off x="448173"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26" name="Text Placeholder 9"/>
          <p:cNvSpPr>
            <a:spLocks noGrp="1"/>
          </p:cNvSpPr>
          <p:nvPr>
            <p:ph type="body" sz="quarter" idx="32"/>
          </p:nvPr>
        </p:nvSpPr>
        <p:spPr>
          <a:xfrm>
            <a:off x="6210394"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31"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11" name="Content Placeholder 2"/>
          <p:cNvSpPr>
            <a:spLocks noGrp="1"/>
          </p:cNvSpPr>
          <p:nvPr>
            <p:ph idx="37"/>
          </p:nvPr>
        </p:nvSpPr>
        <p:spPr>
          <a:xfrm>
            <a:off x="448173" y="2209801"/>
            <a:ext cx="5537557" cy="1529266"/>
          </a:xfrm>
        </p:spPr>
        <p:txBody>
          <a:bodyPr/>
          <a:lstStyle>
            <a:lvl1pPr marL="171450" indent="-171450">
              <a:spcBef>
                <a:spcPts val="1000"/>
              </a:spcBef>
              <a:defRPr sz="1600"/>
            </a:lvl1pPr>
            <a:lvl2pPr marL="342900" indent="-114300">
              <a:spcBef>
                <a:spcPts val="500"/>
              </a:spcBef>
              <a:defRPr sz="1400"/>
            </a:lvl2pPr>
            <a:lvl3pPr marL="514350" indent="-115888">
              <a:spcBef>
                <a:spcPts val="200"/>
              </a:spcBef>
              <a:tabLst/>
              <a:defRPr sz="1200"/>
            </a:lvl3pPr>
            <a:lvl4pPr marL="685800" indent="-114300">
              <a:spcBef>
                <a:spcPts val="200"/>
              </a:spcBef>
              <a:defRPr sz="1100"/>
            </a:lvl4pPr>
            <a:lvl5pPr marL="858838" indent="-115888">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46"/>
          </p:nvPr>
        </p:nvSpPr>
        <p:spPr>
          <a:xfrm>
            <a:off x="6210394" y="2209801"/>
            <a:ext cx="5537557" cy="3681916"/>
          </a:xfrm>
        </p:spPr>
        <p:txBody>
          <a:bodyPr/>
          <a:lstStyle>
            <a:lvl1pPr marL="174625" indent="-174625">
              <a:spcBef>
                <a:spcPts val="1000"/>
              </a:spcBef>
              <a:defRPr sz="1600"/>
            </a:lvl1pPr>
            <a:lvl2pPr marL="342900" indent="-114300">
              <a:spcBef>
                <a:spcPts val="500"/>
              </a:spcBef>
              <a:tabLst/>
              <a:defRPr sz="1400"/>
            </a:lvl2pPr>
            <a:lvl3pPr marL="515938" indent="-115888">
              <a:spcBef>
                <a:spcPts val="200"/>
              </a:spcBef>
              <a:defRPr sz="1200"/>
            </a:lvl3pPr>
            <a:lvl4pPr marL="685800" indent="-114300">
              <a:spcBef>
                <a:spcPts val="200"/>
              </a:spcBef>
              <a:defRPr sz="1100"/>
            </a:lvl4pPr>
            <a:lvl5pPr marL="858838" indent="-115888">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p:cNvSpPr>
            <a:spLocks noGrp="1"/>
          </p:cNvSpPr>
          <p:nvPr>
            <p:ph idx="47"/>
          </p:nvPr>
        </p:nvSpPr>
        <p:spPr>
          <a:xfrm>
            <a:off x="448173" y="4371976"/>
            <a:ext cx="5537557" cy="1529266"/>
          </a:xfrm>
        </p:spPr>
        <p:txBody>
          <a:bodyPr/>
          <a:lstStyle>
            <a:lvl1pPr marL="171450" indent="-171450">
              <a:spcBef>
                <a:spcPts val="1000"/>
              </a:spcBef>
              <a:defRPr sz="1600"/>
            </a:lvl1pPr>
            <a:lvl2pPr marL="342900" indent="-114300">
              <a:spcBef>
                <a:spcPts val="500"/>
              </a:spcBef>
              <a:defRPr sz="1400"/>
            </a:lvl2pPr>
            <a:lvl3pPr marL="514350" indent="-114300">
              <a:spcBef>
                <a:spcPts val="200"/>
              </a:spcBef>
              <a:defRPr sz="1200"/>
            </a:lvl3pPr>
            <a:lvl4pPr marL="685800" indent="-114300">
              <a:spcBef>
                <a:spcPts val="200"/>
              </a:spcBef>
              <a:defRPr sz="1100"/>
            </a:lvl4pPr>
            <a:lvl5pPr marL="858838" indent="-115888">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2198849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userDrawn="1">
            <p:ph type="body" idx="1"/>
          </p:nvPr>
        </p:nvSpPr>
        <p:spPr bwMode="gray">
          <a:xfrm>
            <a:off x="446912" y="1647827"/>
            <a:ext cx="11295782" cy="4251960"/>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userDrawn="1">
            <p:ph type="title"/>
          </p:nvPr>
        </p:nvSpPr>
        <p:spPr bwMode="gray">
          <a:xfrm>
            <a:off x="446915" y="129598"/>
            <a:ext cx="11294655" cy="950976"/>
          </a:xfrm>
          <a:prstGeom prst="rect">
            <a:avLst/>
          </a:prstGeom>
        </p:spPr>
        <p:txBody>
          <a:bodyPr vert="horz" lIns="91440" tIns="45720" rIns="91440" bIns="45720" rtlCol="0" anchor="b" anchorCtr="0">
            <a:noAutofit/>
          </a:bodyPr>
          <a:lstStyle/>
          <a:p>
            <a:pPr lvl="0"/>
            <a:r>
              <a:rPr lang="en-US" dirty="0"/>
              <a:t>Click to edit Master title style</a:t>
            </a:r>
          </a:p>
        </p:txBody>
      </p:sp>
      <p:sp>
        <p:nvSpPr>
          <p:cNvPr id="9" name="Slide Number Placeholder 5"/>
          <p:cNvSpPr txBox="1">
            <a:spLocks/>
          </p:cNvSpPr>
          <p:nvPr userDrawn="1"/>
        </p:nvSpPr>
        <p:spPr bwMode="gray">
          <a:xfrm>
            <a:off x="11522495" y="6592288"/>
            <a:ext cx="438151" cy="120184"/>
          </a:xfrm>
          <a:prstGeom prst="rect">
            <a:avLst/>
          </a:prstGeom>
        </p:spPr>
        <p:txBody>
          <a:bodyPr wrap="square" lIns="0" tIns="0" rIns="0" bIns="0" anchor="b" anchorCtr="0"/>
          <a:lstStyle>
            <a:defPPr>
              <a:defRPr lang="en-US"/>
            </a:defPPr>
            <a:lvl1pPr marL="0" algn="r" defTabSz="914400" rtl="0" eaLnBrk="1" fontAlgn="base" latinLnBrk="0" hangingPunct="1">
              <a:lnSpc>
                <a:spcPct val="90000"/>
              </a:lnSpc>
              <a:spcBef>
                <a:spcPct val="0"/>
              </a:spcBef>
              <a:spcAft>
                <a:spcPct val="0"/>
              </a:spcAft>
              <a:defRPr lang="en-US" sz="900" b="0" kern="1200" smtClean="0">
                <a:solidFill>
                  <a:schemeClr val="tx1">
                    <a:lumMod val="75000"/>
                    <a:lumOff val="2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5C0926A-889A-463A-A5EA-682F15689EEF}" type="slidenum">
              <a:rPr lang="en-US" sz="900" smtClean="0">
                <a:solidFill>
                  <a:schemeClr val="tx2"/>
                </a:solidFill>
                <a:latin typeface="+mn-lt"/>
              </a:rPr>
              <a:pPr/>
              <a:t>‹#›</a:t>
            </a:fld>
            <a:endParaRPr lang="en-US" sz="900" dirty="0">
              <a:solidFill>
                <a:schemeClr val="tx2"/>
              </a:solidFill>
              <a:latin typeface="+mn-lt"/>
            </a:endParaRPr>
          </a:p>
        </p:txBody>
      </p:sp>
    </p:spTree>
    <p:custDataLst>
      <p:tags r:id="rId13"/>
    </p:custDataLst>
    <p:extLst>
      <p:ext uri="{BB962C8B-B14F-4D97-AF65-F5344CB8AC3E}">
        <p14:creationId xmlns:p14="http://schemas.microsoft.com/office/powerpoint/2010/main" val="1633675084"/>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54" r:id="rId3"/>
    <p:sldLayoutId id="2147483663" r:id="rId4"/>
    <p:sldLayoutId id="2147483650" r:id="rId5"/>
    <p:sldLayoutId id="2147483655" r:id="rId6"/>
    <p:sldLayoutId id="2147483656" r:id="rId7"/>
    <p:sldLayoutId id="2147483658" r:id="rId8"/>
    <p:sldLayoutId id="2147483659" r:id="rId9"/>
    <p:sldLayoutId id="2147483657" r:id="rId10"/>
    <p:sldLayoutId id="2147483667" r:id="rId11"/>
  </p:sldLayoutIdLst>
  <p:txStyles>
    <p:titleStyle>
      <a:lvl1pPr algn="l" defTabSz="914400" rtl="0" eaLnBrk="1" latinLnBrk="0" hangingPunct="1">
        <a:lnSpc>
          <a:spcPct val="85000"/>
        </a:lnSpc>
        <a:spcBef>
          <a:spcPts val="0"/>
        </a:spcBef>
        <a:buNone/>
        <a:defRPr lang="en-US" sz="2800" b="1" kern="1200" dirty="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2000"/>
        </a:spcBef>
        <a:buClrTx/>
        <a:buSzPct val="100000"/>
        <a:buFont typeface="Arial" panose="020B0604020202020204" pitchFamily="34" charset="0"/>
        <a:buChar char="•"/>
        <a:defRPr lang="en-US" sz="2000" kern="1200" dirty="0" smtClean="0">
          <a:solidFill>
            <a:schemeClr val="tx1"/>
          </a:solidFill>
          <a:latin typeface="+mn-lt"/>
          <a:ea typeface="+mn-ea"/>
          <a:cs typeface="+mn-cs"/>
        </a:defRPr>
      </a:lvl1pPr>
      <a:lvl2pPr marL="457200" indent="-169863" algn="l" defTabSz="914400" rtl="0" eaLnBrk="1" latinLnBrk="0" hangingPunct="1">
        <a:lnSpc>
          <a:spcPct val="90000"/>
        </a:lnSpc>
        <a:spcBef>
          <a:spcPts val="1000"/>
        </a:spcBef>
        <a:buClrTx/>
        <a:buFont typeface="Arial" panose="020B0604020202020204" pitchFamily="34" charset="0"/>
        <a:buChar char="•"/>
        <a:defRPr sz="1800" kern="1200">
          <a:solidFill>
            <a:schemeClr val="tx1"/>
          </a:solidFill>
          <a:latin typeface="+mn-lt"/>
          <a:ea typeface="+mn-ea"/>
          <a:cs typeface="+mn-cs"/>
        </a:defRPr>
      </a:lvl2pPr>
      <a:lvl3pPr marL="685800" indent="-171450" algn="l" defTabSz="914400" rtl="0" eaLnBrk="1" latinLnBrk="0" hangingPunct="1">
        <a:lnSpc>
          <a:spcPct val="90000"/>
        </a:lnSpc>
        <a:spcBef>
          <a:spcPts val="500"/>
        </a:spcBef>
        <a:buClrTx/>
        <a:buFont typeface="Arial" panose="020B0604020202020204" pitchFamily="34" charset="0"/>
        <a:buChar char="•"/>
        <a:defRPr sz="1600" kern="1200">
          <a:solidFill>
            <a:schemeClr val="tx1"/>
          </a:solidFill>
          <a:latin typeface="+mn-lt"/>
          <a:ea typeface="+mn-ea"/>
          <a:cs typeface="+mn-cs"/>
        </a:defRPr>
      </a:lvl3pPr>
      <a:lvl4pPr marL="914400" indent="-171450" algn="l" defTabSz="914400" rtl="0" eaLnBrk="1" latinLnBrk="0" hangingPunct="1">
        <a:lnSpc>
          <a:spcPct val="90000"/>
        </a:lnSpc>
        <a:spcBef>
          <a:spcPts val="200"/>
        </a:spcBef>
        <a:buClrTx/>
        <a:buFont typeface="Arial" panose="020B0604020202020204" pitchFamily="34" charset="0"/>
        <a:buChar char="•"/>
        <a:defRPr sz="1400" kern="1200">
          <a:solidFill>
            <a:schemeClr val="tx1"/>
          </a:solidFill>
          <a:latin typeface="+mn-lt"/>
          <a:ea typeface="+mn-ea"/>
          <a:cs typeface="+mn-cs"/>
        </a:defRPr>
      </a:lvl4pPr>
      <a:lvl5pPr marL="1089025" indent="-114300" algn="l" defTabSz="914400" rtl="0" eaLnBrk="1" latinLnBrk="0" hangingPunct="1">
        <a:lnSpc>
          <a:spcPct val="90000"/>
        </a:lnSpc>
        <a:spcBef>
          <a:spcPts val="100"/>
        </a:spcBef>
        <a:buClrTx/>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F487E3-9323-A1B7-BE24-E795F2C99C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A7F45FD-5258-4ED3-025E-ED5DF52CD3EC}"/>
              </a:ext>
            </a:extLst>
          </p:cNvPr>
          <p:cNvSpPr>
            <a:spLocks noGrp="1"/>
          </p:cNvSpPr>
          <p:nvPr>
            <p:ph type="body" idx="1"/>
          </p:nvPr>
        </p:nvSpPr>
        <p:spPr>
          <a:xfrm>
            <a:off x="838200" y="1825625"/>
            <a:ext cx="10515600" cy="38820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4ED9BB7F-47ED-0C47-8AFB-22488DC7C135}"/>
              </a:ext>
            </a:extLst>
          </p:cNvPr>
          <p:cNvSpPr>
            <a:spLocks noGrp="1"/>
          </p:cNvSpPr>
          <p:nvPr>
            <p:ph type="ftr" sz="quarter" idx="3"/>
          </p:nvPr>
        </p:nvSpPr>
        <p:spPr>
          <a:xfrm>
            <a:off x="838199" y="5842564"/>
            <a:ext cx="9721645" cy="878912"/>
          </a:xfrm>
          <a:prstGeom prst="rect">
            <a:avLst/>
          </a:prstGeom>
        </p:spPr>
        <p:txBody>
          <a:bodyPr vert="horz" lIns="91440" tIns="45720" rIns="91440" bIns="45720" rtlCol="0" anchor="b"/>
          <a:lstStyle>
            <a:lvl1pPr algn="l">
              <a:defRPr sz="750">
                <a:solidFill>
                  <a:schemeClr val="bg1">
                    <a:lumMod val="50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F42A0C12-FD0B-CFE5-6F5E-559C83E3A762}"/>
              </a:ext>
            </a:extLst>
          </p:cNvPr>
          <p:cNvSpPr>
            <a:spLocks noGrp="1"/>
          </p:cNvSpPr>
          <p:nvPr>
            <p:ph type="sldNum" sz="quarter" idx="4"/>
          </p:nvPr>
        </p:nvSpPr>
        <p:spPr>
          <a:xfrm>
            <a:off x="10692580" y="6356350"/>
            <a:ext cx="661219" cy="365125"/>
          </a:xfrm>
          <a:prstGeom prst="rect">
            <a:avLst/>
          </a:prstGeom>
        </p:spPr>
        <p:txBody>
          <a:bodyPr vert="horz" lIns="91440" tIns="45720" rIns="91440" bIns="45720" rtlCol="0" anchor="b"/>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D62F9097-CA13-B64C-BE68-22D50EADD0BB}" type="slidenum">
              <a:rPr lang="en-US" smtClean="0"/>
              <a:pPr/>
              <a:t>‹#›</a:t>
            </a:fld>
            <a:endParaRPr lang="en-US"/>
          </a:p>
        </p:txBody>
      </p:sp>
    </p:spTree>
    <p:extLst>
      <p:ext uri="{BB962C8B-B14F-4D97-AF65-F5344CB8AC3E}">
        <p14:creationId xmlns:p14="http://schemas.microsoft.com/office/powerpoint/2010/main" val="338248539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hdr="0" dt="0"/>
  <p:txStyles>
    <p:titleStyle>
      <a:lvl1pPr algn="l" defTabSz="914400" rtl="0" eaLnBrk="1" latinLnBrk="0" hangingPunct="1">
        <a:lnSpc>
          <a:spcPct val="90000"/>
        </a:lnSpc>
        <a:spcBef>
          <a:spcPct val="0"/>
        </a:spcBef>
        <a:buNone/>
        <a:defRPr sz="2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microsoft.com/office/2018/10/relationships/comments" Target="../comments/modernComment_2746_4AC4A7FA.xml"/><Relationship Id="rId1" Type="http://schemas.openxmlformats.org/officeDocument/2006/relationships/slideLayout" Target="../slideLayouts/slideLayout4.xml"/><Relationship Id="rId4" Type="http://schemas.openxmlformats.org/officeDocument/2006/relationships/chart" Target="../charts/char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3.xml.rels><?xml version="1.0" encoding="UTF-8" standalone="yes"?>
<Relationships xmlns="http://schemas.openxmlformats.org/package/2006/relationships"><Relationship Id="rId2" Type="http://schemas.microsoft.com/office/2018/10/relationships/comments" Target="../comments/modernComment_2744_7DF1E548.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microsoft.com/office/2018/10/relationships/comments" Target="../comments/modernComment_2745_4514F9.xml"/><Relationship Id="rId1" Type="http://schemas.openxmlformats.org/officeDocument/2006/relationships/slideLayout" Target="../slideLayouts/slideLayout4.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00B6E-13BC-13DF-9822-294D175535B6}"/>
              </a:ext>
            </a:extLst>
          </p:cNvPr>
          <p:cNvSpPr>
            <a:spLocks noGrp="1"/>
          </p:cNvSpPr>
          <p:nvPr>
            <p:ph type="ctrTitle"/>
          </p:nvPr>
        </p:nvSpPr>
        <p:spPr>
          <a:xfrm>
            <a:off x="331331" y="-146776"/>
            <a:ext cx="11146402" cy="1205865"/>
          </a:xfrm>
        </p:spPr>
        <p:txBody>
          <a:bodyPr/>
          <a:lstStyle/>
          <a:p>
            <a:pPr algn="l"/>
            <a:r>
              <a:rPr lang="en-US" sz="3200" dirty="0"/>
              <a:t>These Slides are Provided for Educational Purposes as of January 1, 2025</a:t>
            </a:r>
          </a:p>
        </p:txBody>
      </p:sp>
      <p:sp>
        <p:nvSpPr>
          <p:cNvPr id="3" name="Text Placeholder 2">
            <a:extLst>
              <a:ext uri="{FF2B5EF4-FFF2-40B4-BE49-F238E27FC236}">
                <a16:creationId xmlns:a16="http://schemas.microsoft.com/office/drawing/2014/main" id="{CAD9C6A3-565C-C00E-A0E9-9D8D1BAF91A5}"/>
              </a:ext>
            </a:extLst>
          </p:cNvPr>
          <p:cNvSpPr>
            <a:spLocks noGrp="1"/>
          </p:cNvSpPr>
          <p:nvPr>
            <p:ph type="body" sz="quarter" idx="10"/>
          </p:nvPr>
        </p:nvSpPr>
        <p:spPr>
          <a:xfrm>
            <a:off x="514824" y="1435721"/>
            <a:ext cx="11051809" cy="4342157"/>
          </a:xfrm>
        </p:spPr>
        <p:txBody>
          <a:bodyPr/>
          <a:lstStyle/>
          <a:p>
            <a:pPr algn="l"/>
            <a:r>
              <a:rPr lang="en-US" b="1" dirty="0"/>
              <a:t>Note:</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These slides are made available to any appropriately requesting individual, regardless of the manner in which they cover, recommend, or participate in the ordering of any Exact Sciences product. </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Individuals may use these slides for scientific or educational purposes only. </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Exact Sciences does not grant permission to modify the slides or their content and therefore is not responsible for any edits or changes made by a user. This includes, but not limited to, edits or changes to the contents, order, format, and/or incorporation or adoption of these slides or their content into other materials. </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The information on these slides may not constitute the most up-to-date data information or data. It is the user’s responsibility to verify the accuracy of these slides for the desired use to comply with applicable rules, laws, or regulations (e.g., event organizer or accrediting body standards/requirements, copyright laws, institutional requirements, etc.). </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These slides and their contents are provided: (1) with any faults AS IS AND AS AVAILABLE; and (2) without any assurance, warranty, condition, or duty of or regarding the slides and/or their contents: accuracy, availability, adequacy, validity, reliability, completeness, performance, or compatibility. Exact Sciences disclaims any liability associated with the use of these slides.</a:t>
            </a:r>
          </a:p>
          <a:p>
            <a:pPr algn="l"/>
            <a:endParaRPr lang="en-US" dirty="0"/>
          </a:p>
        </p:txBody>
      </p:sp>
      <p:sp>
        <p:nvSpPr>
          <p:cNvPr id="4" name="Text Placeholder 13">
            <a:extLst>
              <a:ext uri="{FF2B5EF4-FFF2-40B4-BE49-F238E27FC236}">
                <a16:creationId xmlns:a16="http://schemas.microsoft.com/office/drawing/2014/main" id="{6ABA3BD1-C096-93A8-53C0-5544DD1F2AB4}"/>
              </a:ext>
            </a:extLst>
          </p:cNvPr>
          <p:cNvSpPr txBox="1">
            <a:spLocks/>
          </p:cNvSpPr>
          <p:nvPr/>
        </p:nvSpPr>
        <p:spPr>
          <a:xfrm>
            <a:off x="155255" y="6392762"/>
            <a:ext cx="10095221" cy="426611"/>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nSpc>
                <a:spcPct val="100000"/>
              </a:lnSpc>
              <a:spcBef>
                <a:spcPts val="0"/>
              </a:spcBef>
              <a:buNone/>
              <a:defRPr/>
            </a:pPr>
            <a:r>
              <a:rPr lang="en-US" sz="1000" b="0" i="0" dirty="0">
                <a:solidFill>
                  <a:schemeClr val="tx2"/>
                </a:solidFill>
                <a:effectLst/>
                <a:latin typeface="+mn-lt"/>
              </a:rPr>
              <a:t>© 2024 Exact Sciences Corporation. All rights reserved.</a:t>
            </a:r>
          </a:p>
        </p:txBody>
      </p:sp>
    </p:spTree>
    <p:extLst>
      <p:ext uri="{BB962C8B-B14F-4D97-AF65-F5344CB8AC3E}">
        <p14:creationId xmlns:p14="http://schemas.microsoft.com/office/powerpoint/2010/main" val="2262316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
            <a:extLst>
              <a:ext uri="{FF2B5EF4-FFF2-40B4-BE49-F238E27FC236}">
                <a16:creationId xmlns:a16="http://schemas.microsoft.com/office/drawing/2014/main" id="{121D0535-F187-03A7-A64E-6E775088AAA6}"/>
              </a:ext>
            </a:extLst>
          </p:cNvPr>
          <p:cNvSpPr txBox="1">
            <a:spLocks/>
          </p:cNvSpPr>
          <p:nvPr/>
        </p:nvSpPr>
        <p:spPr>
          <a:xfrm>
            <a:off x="365124" y="881095"/>
            <a:ext cx="11277600" cy="341632"/>
          </a:xfrm>
          <a:prstGeom prst="rect">
            <a:avLst/>
          </a:prstGeom>
        </p:spPr>
        <p:txBody>
          <a:bodyPr>
            <a:spAutoFit/>
          </a:bodyPr>
          <a:lstStyle>
            <a:lvl1pPr marL="228600" indent="-228600" algn="l" defTabSz="914400" rtl="0" eaLnBrk="1" latinLnBrk="0" hangingPunct="1">
              <a:lnSpc>
                <a:spcPct val="90000"/>
              </a:lnSpc>
              <a:spcBef>
                <a:spcPts val="2000"/>
              </a:spcBef>
              <a:buClrTx/>
              <a:buSzPct val="100000"/>
              <a:buFont typeface="Arial" panose="020B0604020202020204" pitchFamily="34" charset="0"/>
              <a:buChar char="•"/>
              <a:defRPr lang="en-US" sz="2000" kern="1200" dirty="0" smtClean="0">
                <a:solidFill>
                  <a:schemeClr val="tx1"/>
                </a:solidFill>
                <a:latin typeface="+mn-lt"/>
                <a:ea typeface="+mn-ea"/>
                <a:cs typeface="+mn-cs"/>
              </a:defRPr>
            </a:lvl1pPr>
            <a:lvl2pPr marL="457200" indent="-169863" algn="l" defTabSz="914400" rtl="0" eaLnBrk="1" latinLnBrk="0" hangingPunct="1">
              <a:lnSpc>
                <a:spcPct val="90000"/>
              </a:lnSpc>
              <a:spcBef>
                <a:spcPts val="1000"/>
              </a:spcBef>
              <a:buClrTx/>
              <a:buFont typeface="Arial" panose="020B0604020202020204" pitchFamily="34" charset="0"/>
              <a:buChar char="•"/>
              <a:defRPr sz="1800" kern="1200">
                <a:solidFill>
                  <a:schemeClr val="tx1"/>
                </a:solidFill>
                <a:latin typeface="+mn-lt"/>
                <a:ea typeface="+mn-ea"/>
                <a:cs typeface="+mn-cs"/>
              </a:defRPr>
            </a:lvl2pPr>
            <a:lvl3pPr marL="685800" indent="-171450" algn="l" defTabSz="914400" rtl="0" eaLnBrk="1" latinLnBrk="0" hangingPunct="1">
              <a:lnSpc>
                <a:spcPct val="90000"/>
              </a:lnSpc>
              <a:spcBef>
                <a:spcPts val="500"/>
              </a:spcBef>
              <a:buClrTx/>
              <a:buFont typeface="Arial" panose="020B0604020202020204" pitchFamily="34" charset="0"/>
              <a:buChar char="•"/>
              <a:defRPr sz="1600" kern="1200">
                <a:solidFill>
                  <a:schemeClr val="tx1"/>
                </a:solidFill>
                <a:latin typeface="+mn-lt"/>
                <a:ea typeface="+mn-ea"/>
                <a:cs typeface="+mn-cs"/>
              </a:defRPr>
            </a:lvl3pPr>
            <a:lvl4pPr marL="914400" indent="-171450" algn="l" defTabSz="914400" rtl="0" eaLnBrk="1" latinLnBrk="0" hangingPunct="1">
              <a:lnSpc>
                <a:spcPct val="90000"/>
              </a:lnSpc>
              <a:spcBef>
                <a:spcPts val="200"/>
              </a:spcBef>
              <a:buClrTx/>
              <a:buFont typeface="Arial" panose="020B0604020202020204" pitchFamily="34" charset="0"/>
              <a:buChar char="•"/>
              <a:defRPr sz="1400" kern="1200">
                <a:solidFill>
                  <a:schemeClr val="tx1"/>
                </a:solidFill>
                <a:latin typeface="+mn-lt"/>
                <a:ea typeface="+mn-ea"/>
                <a:cs typeface="+mn-cs"/>
              </a:defRPr>
            </a:lvl4pPr>
            <a:lvl5pPr marL="1089025" indent="-114300" algn="l" defTabSz="914400" rtl="0" eaLnBrk="1" latinLnBrk="0" hangingPunct="1">
              <a:lnSpc>
                <a:spcPct val="90000"/>
              </a:lnSpc>
              <a:spcBef>
                <a:spcPts val="100"/>
              </a:spcBef>
              <a:buClrTx/>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sz="1800" dirty="0"/>
              <a:t>Extrapolation of Pivotal Study Results to a Hypothetical Population (N=10,000) at Average Risk of CRC</a:t>
            </a:r>
            <a:r>
              <a:rPr lang="en-US" sz="1800" baseline="30000" dirty="0"/>
              <a:t>1,†</a:t>
            </a:r>
          </a:p>
        </p:txBody>
      </p:sp>
      <p:sp>
        <p:nvSpPr>
          <p:cNvPr id="6" name="Title 2">
            <a:extLst>
              <a:ext uri="{FF2B5EF4-FFF2-40B4-BE49-F238E27FC236}">
                <a16:creationId xmlns:a16="http://schemas.microsoft.com/office/drawing/2014/main" id="{1C87DBB6-2951-7C91-0AB2-FFEDACF78CCF}"/>
              </a:ext>
            </a:extLst>
          </p:cNvPr>
          <p:cNvSpPr>
            <a:spLocks noGrp="1"/>
          </p:cNvSpPr>
          <p:nvPr>
            <p:ph type="title"/>
          </p:nvPr>
        </p:nvSpPr>
        <p:spPr>
          <a:xfrm>
            <a:off x="365124" y="51679"/>
            <a:ext cx="11277600" cy="647700"/>
          </a:xfrm>
        </p:spPr>
        <p:txBody>
          <a:bodyPr/>
          <a:lstStyle/>
          <a:p>
            <a:r>
              <a:rPr lang="en-US" dirty="0">
                <a:solidFill>
                  <a:schemeClr val="tx1"/>
                </a:solidFill>
              </a:rPr>
              <a:t>Interpreting the Significance of FIT* Results</a:t>
            </a:r>
          </a:p>
        </p:txBody>
      </p:sp>
      <p:sp>
        <p:nvSpPr>
          <p:cNvPr id="7" name="TextBox 6">
            <a:extLst>
              <a:ext uri="{FF2B5EF4-FFF2-40B4-BE49-F238E27FC236}">
                <a16:creationId xmlns:a16="http://schemas.microsoft.com/office/drawing/2014/main" id="{372C8E4B-D2DA-752A-3EF3-4820A3357309}"/>
              </a:ext>
            </a:extLst>
          </p:cNvPr>
          <p:cNvSpPr txBox="1"/>
          <p:nvPr/>
        </p:nvSpPr>
        <p:spPr>
          <a:xfrm>
            <a:off x="457200" y="2560538"/>
            <a:ext cx="3346704" cy="1371600"/>
          </a:xfrm>
          <a:prstGeom prst="rect">
            <a:avLst/>
          </a:prstGeom>
          <a:solidFill>
            <a:schemeClr val="bg1">
              <a:lumMod val="85000"/>
            </a:schemeClr>
          </a:solidFill>
        </p:spPr>
        <p:txBody>
          <a:bodyPr wrap="square" lIns="182880" tIns="45720" rIns="182880" rtlCol="0" anchor="ctr" anchorCtr="0">
            <a:noAutofit/>
          </a:bodyPr>
          <a:lstStyle/>
          <a:p>
            <a:pPr algn="ctr" defTabSz="685800"/>
            <a:r>
              <a:rPr lang="en-US" sz="1400" b="1" dirty="0"/>
              <a:t>17 people with a NEGATIVE FIT result would have CRC on colonoscopy</a:t>
            </a:r>
          </a:p>
          <a:p>
            <a:pPr algn="ctr" defTabSz="685800"/>
            <a:endParaRPr lang="en-US" sz="1200" dirty="0"/>
          </a:p>
          <a:p>
            <a:pPr algn="ctr" defTabSz="685800"/>
            <a:r>
              <a:rPr lang="en-US" sz="1200" dirty="0"/>
              <a:t>(12 more missed cancers compared </a:t>
            </a:r>
            <a:br>
              <a:rPr lang="en-US" sz="1200" dirty="0"/>
            </a:br>
            <a:r>
              <a:rPr lang="en-US" sz="1200" dirty="0"/>
              <a:t>with the mt-sDNA test)</a:t>
            </a:r>
            <a:endParaRPr lang="en-US" sz="1050" dirty="0"/>
          </a:p>
        </p:txBody>
      </p:sp>
      <p:sp>
        <p:nvSpPr>
          <p:cNvPr id="8" name="Footer Placeholder 4">
            <a:extLst>
              <a:ext uri="{FF2B5EF4-FFF2-40B4-BE49-F238E27FC236}">
                <a16:creationId xmlns:a16="http://schemas.microsoft.com/office/drawing/2014/main" id="{577B286F-ADDD-C853-8E13-1CDFB1541B88}"/>
              </a:ext>
            </a:extLst>
          </p:cNvPr>
          <p:cNvSpPr txBox="1">
            <a:spLocks/>
          </p:cNvSpPr>
          <p:nvPr/>
        </p:nvSpPr>
        <p:spPr>
          <a:xfrm>
            <a:off x="296757" y="5689141"/>
            <a:ext cx="11369675" cy="830997"/>
          </a:xfrm>
          <a:prstGeom prst="rect">
            <a:avLst/>
          </a:prstGeom>
        </p:spPr>
        <p:txBody>
          <a:bodyPr anchor="b" anchorCtr="0">
            <a:sp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2"/>
                </a:solidFill>
              </a:rPr>
              <a:t>*OC FIT-CHEK, Polymedco, Inc. </a:t>
            </a:r>
          </a:p>
          <a:p>
            <a:r>
              <a:rPr lang="en-US" baseline="30000" dirty="0">
                <a:solidFill>
                  <a:schemeClr val="tx2"/>
                </a:solidFill>
              </a:rPr>
              <a:t>†</a:t>
            </a:r>
            <a:r>
              <a:rPr lang="en-US" dirty="0">
                <a:solidFill>
                  <a:schemeClr val="tx2"/>
                </a:solidFill>
              </a:rPr>
              <a:t>Protocol specified the detection of CRC and advanced precancerous lesions</a:t>
            </a:r>
            <a:r>
              <a:rPr lang="en-US" baseline="30000" dirty="0">
                <a:solidFill>
                  <a:schemeClr val="tx2"/>
                </a:solidFill>
              </a:rPr>
              <a:t>§</a:t>
            </a:r>
            <a:r>
              <a:rPr lang="en-US" dirty="0">
                <a:solidFill>
                  <a:schemeClr val="tx2"/>
                </a:solidFill>
              </a:rPr>
              <a:t> as positive findings and the detection of nonadvanced adenomas as negative findings.</a:t>
            </a:r>
          </a:p>
          <a:p>
            <a:r>
              <a:rPr lang="en-US" baseline="30000" dirty="0">
                <a:solidFill>
                  <a:schemeClr val="tx2"/>
                </a:solidFill>
              </a:rPr>
              <a:t>‡</a:t>
            </a:r>
            <a:r>
              <a:rPr lang="en-US" dirty="0">
                <a:solidFill>
                  <a:schemeClr val="tx2"/>
                </a:solidFill>
              </a:rPr>
              <a:t>All patients with positive results on FIT should be referred for colonoscopy. </a:t>
            </a:r>
          </a:p>
          <a:p>
            <a:r>
              <a:rPr lang="en-US" baseline="30000" dirty="0">
                <a:solidFill>
                  <a:schemeClr val="tx2"/>
                </a:solidFill>
              </a:rPr>
              <a:t>§</a:t>
            </a:r>
            <a:r>
              <a:rPr lang="en-US" dirty="0">
                <a:solidFill>
                  <a:schemeClr val="tx2"/>
                </a:solidFill>
              </a:rPr>
              <a:t>Advanced precancerous lesions were defined as: adenoma with carcinoma in situ/high grade dysplasia, any size; adenoma, villous growth pattern (≥25%), any size; adenoma ≥1.0 cm in size; or serrated lesion, ≥1.0 cm in size.</a:t>
            </a:r>
          </a:p>
          <a:p>
            <a:r>
              <a:rPr lang="en-US" b="1" dirty="0">
                <a:solidFill>
                  <a:schemeClr val="tx2"/>
                </a:solidFill>
              </a:rPr>
              <a:t>FIT:</a:t>
            </a:r>
            <a:r>
              <a:rPr lang="en-US" dirty="0">
                <a:solidFill>
                  <a:schemeClr val="tx2"/>
                </a:solidFill>
              </a:rPr>
              <a:t> fecal immunochemical test, </a:t>
            </a:r>
            <a:r>
              <a:rPr lang="en-US" b="1" dirty="0">
                <a:solidFill>
                  <a:schemeClr val="tx2"/>
                </a:solidFill>
              </a:rPr>
              <a:t>CRC: </a:t>
            </a:r>
            <a:r>
              <a:rPr lang="en-US" dirty="0">
                <a:solidFill>
                  <a:schemeClr val="tx2"/>
                </a:solidFill>
              </a:rPr>
              <a:t>colorectal cancer. </a:t>
            </a:r>
          </a:p>
          <a:p>
            <a:r>
              <a:rPr lang="en-US" dirty="0">
                <a:solidFill>
                  <a:schemeClr val="tx2"/>
                </a:solidFill>
              </a:rPr>
              <a:t>Imperiale TF, et al. </a:t>
            </a:r>
            <a:r>
              <a:rPr lang="en-US" i="1" dirty="0">
                <a:solidFill>
                  <a:schemeClr val="tx2"/>
                </a:solidFill>
              </a:rPr>
              <a:t>N Engl J Med. </a:t>
            </a:r>
            <a:r>
              <a:rPr lang="en-US" dirty="0">
                <a:solidFill>
                  <a:schemeClr val="tx2"/>
                </a:solidFill>
              </a:rPr>
              <a:t>2014;370(14):1287-1297. </a:t>
            </a:r>
          </a:p>
        </p:txBody>
      </p:sp>
      <p:graphicFrame>
        <p:nvGraphicFramePr>
          <p:cNvPr id="10" name="Chart 9">
            <a:extLst>
              <a:ext uri="{FF2B5EF4-FFF2-40B4-BE49-F238E27FC236}">
                <a16:creationId xmlns:a16="http://schemas.microsoft.com/office/drawing/2014/main" id="{8C9117CE-20BA-726D-125F-1E58BA127A5E}"/>
              </a:ext>
            </a:extLst>
          </p:cNvPr>
          <p:cNvGraphicFramePr/>
          <p:nvPr>
            <p:extLst>
              <p:ext uri="{D42A27DB-BD31-4B8C-83A1-F6EECF244321}">
                <p14:modId xmlns:p14="http://schemas.microsoft.com/office/powerpoint/2010/main" val="2060873459"/>
              </p:ext>
            </p:extLst>
          </p:nvPr>
        </p:nvGraphicFramePr>
        <p:xfrm>
          <a:off x="8872728" y="3200400"/>
          <a:ext cx="2377440" cy="219456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FD574FE7-F392-5D02-A62F-F8776B53F244}"/>
              </a:ext>
            </a:extLst>
          </p:cNvPr>
          <p:cNvSpPr txBox="1"/>
          <p:nvPr/>
        </p:nvSpPr>
        <p:spPr>
          <a:xfrm>
            <a:off x="10454959" y="3126900"/>
            <a:ext cx="891591" cy="246221"/>
          </a:xfrm>
          <a:prstGeom prst="rect">
            <a:avLst/>
          </a:prstGeom>
          <a:noFill/>
        </p:spPr>
        <p:txBody>
          <a:bodyPr wrap="none" rtlCol="0">
            <a:spAutoFit/>
          </a:bodyPr>
          <a:lstStyle/>
          <a:p>
            <a:pPr defTabSz="685800"/>
            <a:r>
              <a:rPr lang="en-US" sz="1000" b="1" dirty="0"/>
              <a:t>6.9% (n=48)</a:t>
            </a:r>
          </a:p>
        </p:txBody>
      </p:sp>
      <p:sp>
        <p:nvSpPr>
          <p:cNvPr id="12" name="Rectangle 11">
            <a:extLst>
              <a:ext uri="{FF2B5EF4-FFF2-40B4-BE49-F238E27FC236}">
                <a16:creationId xmlns:a16="http://schemas.microsoft.com/office/drawing/2014/main" id="{8099076A-4470-EDDD-C47E-78B364845FEC}"/>
              </a:ext>
            </a:extLst>
          </p:cNvPr>
          <p:cNvSpPr/>
          <p:nvPr/>
        </p:nvSpPr>
        <p:spPr>
          <a:xfrm>
            <a:off x="7191271" y="1828800"/>
            <a:ext cx="1768810" cy="306557"/>
          </a:xfrm>
          <a:prstGeom prst="rect">
            <a:avLst/>
          </a:prstGeom>
          <a:solidFill>
            <a:schemeClr val="bg1">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US" sz="1200" b="1" dirty="0">
                <a:solidFill>
                  <a:schemeClr val="bg1"/>
                </a:solidFill>
              </a:rPr>
              <a:t>10,000 Persons</a:t>
            </a:r>
          </a:p>
        </p:txBody>
      </p:sp>
      <p:sp>
        <p:nvSpPr>
          <p:cNvPr id="13" name="TextBox 12">
            <a:extLst>
              <a:ext uri="{FF2B5EF4-FFF2-40B4-BE49-F238E27FC236}">
                <a16:creationId xmlns:a16="http://schemas.microsoft.com/office/drawing/2014/main" id="{D57946C3-15F7-AD82-BD5A-99C8EAD2B437}"/>
              </a:ext>
            </a:extLst>
          </p:cNvPr>
          <p:cNvSpPr txBox="1"/>
          <p:nvPr/>
        </p:nvSpPr>
        <p:spPr>
          <a:xfrm>
            <a:off x="4416552" y="2743200"/>
            <a:ext cx="3346704" cy="274320"/>
          </a:xfrm>
          <a:prstGeom prst="rect">
            <a:avLst/>
          </a:prstGeom>
          <a:solidFill>
            <a:schemeClr val="bg1">
              <a:lumMod val="95000"/>
            </a:schemeClr>
          </a:solidFill>
          <a:ln>
            <a:solidFill>
              <a:schemeClr val="tx1">
                <a:lumMod val="75000"/>
              </a:schemeClr>
            </a:solidFill>
          </a:ln>
          <a:effectLst>
            <a:outerShdw blurRad="50800" dist="38100" dir="5400000" algn="t" rotWithShape="0">
              <a:prstClr val="black">
                <a:alpha val="40000"/>
              </a:prstClr>
            </a:outerShdw>
          </a:effectLst>
        </p:spPr>
        <p:txBody>
          <a:bodyPr wrap="square" lIns="0" tIns="0" rIns="0" bIns="0" rtlCol="0" anchor="ctr" anchorCtr="0">
            <a:noAutofit/>
          </a:bodyPr>
          <a:lstStyle/>
          <a:p>
            <a:pPr algn="ctr" defTabSz="685800"/>
            <a:r>
              <a:rPr lang="en-US" sz="1200" b="1" dirty="0"/>
              <a:t>93.04% (n=9,304)</a:t>
            </a:r>
          </a:p>
        </p:txBody>
      </p:sp>
      <p:sp>
        <p:nvSpPr>
          <p:cNvPr id="14" name="TextBox 13">
            <a:extLst>
              <a:ext uri="{FF2B5EF4-FFF2-40B4-BE49-F238E27FC236}">
                <a16:creationId xmlns:a16="http://schemas.microsoft.com/office/drawing/2014/main" id="{052E9F67-F0E5-D0DC-470C-0A186E53353B}"/>
              </a:ext>
            </a:extLst>
          </p:cNvPr>
          <p:cNvSpPr txBox="1"/>
          <p:nvPr/>
        </p:nvSpPr>
        <p:spPr>
          <a:xfrm>
            <a:off x="8388096" y="2743200"/>
            <a:ext cx="3346704" cy="274320"/>
          </a:xfrm>
          <a:prstGeom prst="rect">
            <a:avLst/>
          </a:prstGeom>
          <a:solidFill>
            <a:schemeClr val="bg1">
              <a:lumMod val="95000"/>
            </a:schemeClr>
          </a:solidFill>
          <a:ln>
            <a:solidFill>
              <a:schemeClr val="tx1">
                <a:lumMod val="75000"/>
              </a:schemeClr>
            </a:solidFill>
          </a:ln>
          <a:effectLst>
            <a:outerShdw blurRad="50800" dist="38100" dir="5400000" algn="t" rotWithShape="0">
              <a:prstClr val="black">
                <a:alpha val="40000"/>
              </a:prstClr>
            </a:outerShdw>
          </a:effectLst>
        </p:spPr>
        <p:txBody>
          <a:bodyPr wrap="square" lIns="0" tIns="0" rIns="0" bIns="0" rtlCol="0" anchor="ctr" anchorCtr="0">
            <a:noAutofit/>
          </a:bodyPr>
          <a:lstStyle/>
          <a:p>
            <a:pPr algn="ctr" defTabSz="685800"/>
            <a:r>
              <a:rPr lang="en-US" sz="1200" b="1" dirty="0"/>
              <a:t>6.9% (n=696)</a:t>
            </a:r>
          </a:p>
        </p:txBody>
      </p:sp>
      <p:sp>
        <p:nvSpPr>
          <p:cNvPr id="15" name="Content Placeholder 2">
            <a:extLst>
              <a:ext uri="{FF2B5EF4-FFF2-40B4-BE49-F238E27FC236}">
                <a16:creationId xmlns:a16="http://schemas.microsoft.com/office/drawing/2014/main" id="{F9C85E27-5331-B1D1-319E-7AA0997461DB}"/>
              </a:ext>
            </a:extLst>
          </p:cNvPr>
          <p:cNvSpPr txBox="1">
            <a:spLocks/>
          </p:cNvSpPr>
          <p:nvPr/>
        </p:nvSpPr>
        <p:spPr>
          <a:xfrm>
            <a:off x="8827008" y="5303520"/>
            <a:ext cx="2468880" cy="184666"/>
          </a:xfrm>
          <a:prstGeom prst="rect">
            <a:avLst/>
          </a:prstGeom>
          <a:noFill/>
          <a:ln w="12700">
            <a:noFill/>
          </a:ln>
        </p:spPr>
        <p:txBody>
          <a:bodyPr vert="horz" lIns="0" tIns="0" rIns="0" bIns="0" rtlCol="0">
            <a:spAutoFit/>
          </a:bodyPr>
          <a:lst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000" kern="1200">
                <a:solidFill>
                  <a:schemeClr val="tx2">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000" kern="1200">
                <a:solidFill>
                  <a:schemeClr val="tx2">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1"/>
              </a:buClr>
              <a:buFont typeface="Arial" panose="020B0604020202020204" pitchFamily="34" charset="0"/>
              <a:buChar char="•"/>
              <a:defRPr sz="1800" kern="1200">
                <a:solidFill>
                  <a:schemeClr val="tx2">
                    <a:lumMod val="75000"/>
                  </a:schemeClr>
                </a:solidFill>
                <a:latin typeface="+mn-lt"/>
                <a:ea typeface="+mn-ea"/>
                <a:cs typeface="+mn-cs"/>
              </a:defRPr>
            </a:lvl3pPr>
            <a:lvl4pPr marL="1600200" indent="-228600" algn="l" defTabSz="914400" rtl="0" eaLnBrk="1" latinLnBrk="0" hangingPunct="1">
              <a:lnSpc>
                <a:spcPct val="100000"/>
              </a:lnSpc>
              <a:spcBef>
                <a:spcPts val="500"/>
              </a:spcBef>
              <a:buClr>
                <a:schemeClr val="accent1"/>
              </a:buClr>
              <a:buFont typeface="Arial" panose="020B0604020202020204" pitchFamily="34" charset="0"/>
              <a:buChar char="•"/>
              <a:defRPr sz="1800" kern="1200">
                <a:solidFill>
                  <a:schemeClr val="tx2">
                    <a:lumMod val="75000"/>
                  </a:schemeClr>
                </a:solidFill>
                <a:latin typeface="+mn-lt"/>
                <a:ea typeface="+mn-ea"/>
                <a:cs typeface="+mn-cs"/>
              </a:defRPr>
            </a:lvl4pPr>
            <a:lvl5pPr marL="2057400" indent="-228600" algn="l" defTabSz="914400" rtl="0" eaLnBrk="1" latinLnBrk="0" hangingPunct="1">
              <a:lnSpc>
                <a:spcPct val="100000"/>
              </a:lnSpc>
              <a:spcBef>
                <a:spcPts val="500"/>
              </a:spcBef>
              <a:buClr>
                <a:schemeClr val="accent1"/>
              </a:buClr>
              <a:buFont typeface="Arial" panose="020B0604020202020204" pitchFamily="34" charset="0"/>
              <a:buChar char="•"/>
              <a:defRPr sz="1600" kern="1200">
                <a:solidFill>
                  <a:schemeClr val="tx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685800" fontAlgn="t" hangingPunct="0">
              <a:spcBef>
                <a:spcPts val="750"/>
              </a:spcBef>
              <a:buClr>
                <a:srgbClr val="6888B7"/>
              </a:buClr>
              <a:buNone/>
              <a:defRPr/>
            </a:pPr>
            <a:r>
              <a:rPr lang="en-US" sz="1200" b="1" dirty="0">
                <a:solidFill>
                  <a:schemeClr val="tx1"/>
                </a:solidFill>
              </a:rPr>
              <a:t>Colonoscopy Results</a:t>
            </a:r>
          </a:p>
        </p:txBody>
      </p:sp>
      <p:cxnSp>
        <p:nvCxnSpPr>
          <p:cNvPr id="16" name="Elbow Connector 9">
            <a:extLst>
              <a:ext uri="{FF2B5EF4-FFF2-40B4-BE49-F238E27FC236}">
                <a16:creationId xmlns:a16="http://schemas.microsoft.com/office/drawing/2014/main" id="{A807D341-B68B-A6D0-3C4A-93077C42AF0F}"/>
              </a:ext>
            </a:extLst>
          </p:cNvPr>
          <p:cNvCxnSpPr>
            <a:cxnSpLocks/>
            <a:stCxn id="12" idx="3"/>
            <a:endCxn id="27" idx="0"/>
          </p:cNvCxnSpPr>
          <p:nvPr/>
        </p:nvCxnSpPr>
        <p:spPr>
          <a:xfrm>
            <a:off x="8960081" y="1982079"/>
            <a:ext cx="1101367" cy="303921"/>
          </a:xfrm>
          <a:prstGeom prst="bentConnector2">
            <a:avLst/>
          </a:prstGeom>
          <a:noFill/>
          <a:ln w="22225" cap="rnd">
            <a:solidFill>
              <a:schemeClr val="bg1">
                <a:lumMod val="50000"/>
              </a:schemeClr>
            </a:solidFill>
            <a:prstDash val="solid"/>
            <a:round/>
            <a:headEnd/>
            <a:tailEnd type="none" w="lg" len="lg"/>
          </a:ln>
          <a:effectLst/>
        </p:spPr>
      </p:cxnSp>
      <p:cxnSp>
        <p:nvCxnSpPr>
          <p:cNvPr id="17" name="Elbow Connector 12">
            <a:extLst>
              <a:ext uri="{FF2B5EF4-FFF2-40B4-BE49-F238E27FC236}">
                <a16:creationId xmlns:a16="http://schemas.microsoft.com/office/drawing/2014/main" id="{0B0A8178-5785-F2EE-2229-D8F65EB9CE44}"/>
              </a:ext>
            </a:extLst>
          </p:cNvPr>
          <p:cNvCxnSpPr>
            <a:cxnSpLocks/>
            <a:stCxn id="12" idx="1"/>
          </p:cNvCxnSpPr>
          <p:nvPr/>
        </p:nvCxnSpPr>
        <p:spPr>
          <a:xfrm rot="10800000" flipV="1">
            <a:off x="6089905" y="1982078"/>
            <a:ext cx="1101367" cy="303921"/>
          </a:xfrm>
          <a:prstGeom prst="bentConnector2">
            <a:avLst/>
          </a:prstGeom>
          <a:noFill/>
          <a:ln w="22225" cap="rnd">
            <a:solidFill>
              <a:schemeClr val="bg1">
                <a:lumMod val="50000"/>
              </a:schemeClr>
            </a:solidFill>
            <a:prstDash val="solid"/>
            <a:round/>
            <a:headEnd/>
            <a:tailEnd type="none" w="lg" len="lg"/>
          </a:ln>
          <a:effectLst/>
        </p:spPr>
      </p:cxnSp>
      <p:grpSp>
        <p:nvGrpSpPr>
          <p:cNvPr id="18" name="Group 17">
            <a:extLst>
              <a:ext uri="{FF2B5EF4-FFF2-40B4-BE49-F238E27FC236}">
                <a16:creationId xmlns:a16="http://schemas.microsoft.com/office/drawing/2014/main" id="{FA8271C9-AAE4-D9AD-5EEE-363D8E4CD24B}"/>
              </a:ext>
            </a:extLst>
          </p:cNvPr>
          <p:cNvGrpSpPr/>
          <p:nvPr/>
        </p:nvGrpSpPr>
        <p:grpSpPr>
          <a:xfrm>
            <a:off x="4416552" y="5577840"/>
            <a:ext cx="7318248" cy="153888"/>
            <a:chOff x="4416552" y="5503334"/>
            <a:chExt cx="7318248" cy="153888"/>
          </a:xfrm>
        </p:grpSpPr>
        <p:sp>
          <p:nvSpPr>
            <p:cNvPr id="19" name="Rectangle 6">
              <a:extLst>
                <a:ext uri="{FF2B5EF4-FFF2-40B4-BE49-F238E27FC236}">
                  <a16:creationId xmlns:a16="http://schemas.microsoft.com/office/drawing/2014/main" id="{2FEC605D-5FF9-D33C-97C4-F21A78832A8C}"/>
                </a:ext>
              </a:extLst>
            </p:cNvPr>
            <p:cNvSpPr>
              <a:spLocks noChangeArrowheads="1"/>
            </p:cNvSpPr>
            <p:nvPr/>
          </p:nvSpPr>
          <p:spPr bwMode="auto">
            <a:xfrm>
              <a:off x="5788468" y="5503334"/>
              <a:ext cx="182880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sz="1000" spc="-38" dirty="0">
                  <a:latin typeface="+mn-lt"/>
                </a:rPr>
                <a:t>Advanced precancerous lesions</a:t>
              </a:r>
              <a:r>
                <a:rPr lang="en-US" sz="1000" baseline="30000" dirty="0">
                  <a:latin typeface="+mn-lt"/>
                </a:rPr>
                <a:t>§</a:t>
              </a:r>
              <a:endParaRPr lang="en-US" sz="1000" spc="-38" dirty="0">
                <a:latin typeface="+mn-lt"/>
              </a:endParaRPr>
            </a:p>
          </p:txBody>
        </p:sp>
        <p:sp>
          <p:nvSpPr>
            <p:cNvPr id="20" name="Rectangle 19">
              <a:extLst>
                <a:ext uri="{FF2B5EF4-FFF2-40B4-BE49-F238E27FC236}">
                  <a16:creationId xmlns:a16="http://schemas.microsoft.com/office/drawing/2014/main" id="{C0F6BE4B-734C-AFB7-3F51-C46D1020A3C2}"/>
                </a:ext>
              </a:extLst>
            </p:cNvPr>
            <p:cNvSpPr>
              <a:spLocks noChangeAspect="1"/>
            </p:cNvSpPr>
            <p:nvPr/>
          </p:nvSpPr>
          <p:spPr>
            <a:xfrm>
              <a:off x="5575808" y="5511698"/>
              <a:ext cx="137160" cy="13716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200" dirty="0">
                <a:solidFill>
                  <a:schemeClr val="tx1"/>
                </a:solidFill>
              </a:endParaRPr>
            </a:p>
          </p:txBody>
        </p:sp>
        <p:sp>
          <p:nvSpPr>
            <p:cNvPr id="21" name="Rectangle 48">
              <a:extLst>
                <a:ext uri="{FF2B5EF4-FFF2-40B4-BE49-F238E27FC236}">
                  <a16:creationId xmlns:a16="http://schemas.microsoft.com/office/drawing/2014/main" id="{6C3F0C7A-EE16-5C0C-678E-D549FF83FCEC}"/>
                </a:ext>
              </a:extLst>
            </p:cNvPr>
            <p:cNvSpPr>
              <a:spLocks noChangeArrowheads="1"/>
            </p:cNvSpPr>
            <p:nvPr/>
          </p:nvSpPr>
          <p:spPr bwMode="auto">
            <a:xfrm>
              <a:off x="8502204" y="5503334"/>
              <a:ext cx="137160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chorCtr="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00" dirty="0">
                  <a:latin typeface="+mn-lt"/>
                </a:rPr>
                <a:t>Nonadvanced adenoma</a:t>
              </a:r>
            </a:p>
          </p:txBody>
        </p:sp>
        <p:sp>
          <p:nvSpPr>
            <p:cNvPr id="22" name="Rectangle 21">
              <a:extLst>
                <a:ext uri="{FF2B5EF4-FFF2-40B4-BE49-F238E27FC236}">
                  <a16:creationId xmlns:a16="http://schemas.microsoft.com/office/drawing/2014/main" id="{6943E006-A64E-12B6-CD66-8A7F2383B76B}"/>
                </a:ext>
              </a:extLst>
            </p:cNvPr>
            <p:cNvSpPr>
              <a:spLocks noChangeAspect="1"/>
            </p:cNvSpPr>
            <p:nvPr/>
          </p:nvSpPr>
          <p:spPr>
            <a:xfrm>
              <a:off x="8289544" y="5511698"/>
              <a:ext cx="137160" cy="13716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200" dirty="0">
                <a:solidFill>
                  <a:schemeClr val="tx1"/>
                </a:solidFill>
              </a:endParaRPr>
            </a:p>
          </p:txBody>
        </p:sp>
        <p:sp>
          <p:nvSpPr>
            <p:cNvPr id="23" name="Rectangle 47">
              <a:extLst>
                <a:ext uri="{FF2B5EF4-FFF2-40B4-BE49-F238E27FC236}">
                  <a16:creationId xmlns:a16="http://schemas.microsoft.com/office/drawing/2014/main" id="{AEC12EFF-A1BE-FE94-3DDD-C3D8F3FC70F2}"/>
                </a:ext>
              </a:extLst>
            </p:cNvPr>
            <p:cNvSpPr>
              <a:spLocks noChangeArrowheads="1"/>
            </p:cNvSpPr>
            <p:nvPr/>
          </p:nvSpPr>
          <p:spPr bwMode="auto">
            <a:xfrm>
              <a:off x="10546080" y="5503334"/>
              <a:ext cx="118872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chorCtr="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00" dirty="0">
                  <a:latin typeface="+mn-lt"/>
                </a:rPr>
                <a:t>Negative/no findings</a:t>
              </a:r>
              <a:endParaRPr lang="en-US" sz="1000" baseline="30000" dirty="0">
                <a:latin typeface="+mn-lt"/>
              </a:endParaRPr>
            </a:p>
          </p:txBody>
        </p:sp>
        <p:sp>
          <p:nvSpPr>
            <p:cNvPr id="24" name="Rectangle 23">
              <a:extLst>
                <a:ext uri="{FF2B5EF4-FFF2-40B4-BE49-F238E27FC236}">
                  <a16:creationId xmlns:a16="http://schemas.microsoft.com/office/drawing/2014/main" id="{2146B9EF-3F15-7CDC-FC5A-3B2ED681DFE6}"/>
                </a:ext>
              </a:extLst>
            </p:cNvPr>
            <p:cNvSpPr>
              <a:spLocks noChangeAspect="1"/>
            </p:cNvSpPr>
            <p:nvPr/>
          </p:nvSpPr>
          <p:spPr>
            <a:xfrm>
              <a:off x="10333420" y="5511698"/>
              <a:ext cx="137160" cy="13716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200" dirty="0">
                <a:solidFill>
                  <a:schemeClr val="tx1"/>
                </a:solidFill>
              </a:endParaRPr>
            </a:p>
          </p:txBody>
        </p:sp>
        <p:sp>
          <p:nvSpPr>
            <p:cNvPr id="25" name="Rectangle 6">
              <a:extLst>
                <a:ext uri="{FF2B5EF4-FFF2-40B4-BE49-F238E27FC236}">
                  <a16:creationId xmlns:a16="http://schemas.microsoft.com/office/drawing/2014/main" id="{0D2AB812-4ED3-96DB-A08F-E79389CC604C}"/>
                </a:ext>
              </a:extLst>
            </p:cNvPr>
            <p:cNvSpPr>
              <a:spLocks noChangeArrowheads="1"/>
            </p:cNvSpPr>
            <p:nvPr/>
          </p:nvSpPr>
          <p:spPr bwMode="auto">
            <a:xfrm>
              <a:off x="4629212" y="5503334"/>
              <a:ext cx="27432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chorCtr="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00" dirty="0">
                  <a:latin typeface="+mn-lt"/>
                </a:rPr>
                <a:t>CRC</a:t>
              </a:r>
            </a:p>
          </p:txBody>
        </p:sp>
        <p:sp>
          <p:nvSpPr>
            <p:cNvPr id="26" name="Rectangle 25">
              <a:extLst>
                <a:ext uri="{FF2B5EF4-FFF2-40B4-BE49-F238E27FC236}">
                  <a16:creationId xmlns:a16="http://schemas.microsoft.com/office/drawing/2014/main" id="{DA5E7CC2-4602-0611-82FE-D12558BB2537}"/>
                </a:ext>
              </a:extLst>
            </p:cNvPr>
            <p:cNvSpPr>
              <a:spLocks noChangeAspect="1"/>
            </p:cNvSpPr>
            <p:nvPr/>
          </p:nvSpPr>
          <p:spPr>
            <a:xfrm>
              <a:off x="4416552" y="5511698"/>
              <a:ext cx="137160" cy="137160"/>
            </a:xfrm>
            <a:prstGeom prst="rect">
              <a:avLst/>
            </a:prstGeom>
            <a:solidFill>
              <a:srgbClr val="E9A1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200" dirty="0">
                <a:solidFill>
                  <a:schemeClr val="tx1"/>
                </a:solidFill>
              </a:endParaRPr>
            </a:p>
          </p:txBody>
        </p:sp>
      </p:grpSp>
      <p:sp>
        <p:nvSpPr>
          <p:cNvPr id="27" name="Rectangle 26">
            <a:extLst>
              <a:ext uri="{FF2B5EF4-FFF2-40B4-BE49-F238E27FC236}">
                <a16:creationId xmlns:a16="http://schemas.microsoft.com/office/drawing/2014/main" id="{F92E3333-B2A1-3FA9-7141-A2E9E7A49957}"/>
              </a:ext>
            </a:extLst>
          </p:cNvPr>
          <p:cNvSpPr/>
          <p:nvPr/>
        </p:nvSpPr>
        <p:spPr bwMode="gray">
          <a:xfrm>
            <a:off x="8388096" y="2286000"/>
            <a:ext cx="3346704" cy="457200"/>
          </a:xfrm>
          <a:prstGeom prst="rect">
            <a:avLst/>
          </a:prstGeom>
          <a:solidFill>
            <a:schemeClr val="tx1">
              <a:lumMod val="75000"/>
            </a:schemeClr>
          </a:solidFill>
          <a:ln w="28575" cap="flat" cmpd="sng" algn="ctr">
            <a:noFill/>
            <a:prstDash val="solid"/>
            <a:miter lim="800000"/>
            <a:headEnd type="none" w="med" len="med"/>
            <a:tailEnd type="none" w="med" len="med"/>
          </a:ln>
          <a:effectLst/>
        </p:spPr>
        <p:txBody>
          <a:bodyPr vert="horz" wrap="square" lIns="548640" tIns="0" rIns="91429" bIns="0" numCol="1" rtlCol="0" anchor="ctr" anchorCtr="0" compatLnSpc="1">
            <a:prstTxWarp prst="textNoShape">
              <a:avLst/>
            </a:prstTxWarp>
            <a:noAutofit/>
          </a:bodyPr>
          <a:lstStyle/>
          <a:p>
            <a:pPr lvl="0" defTabSz="685800">
              <a:defRPr/>
            </a:pPr>
            <a:r>
              <a:rPr lang="en-US" sz="1200" b="1" kern="0" dirty="0">
                <a:solidFill>
                  <a:srgbClr val="FFFFFF"/>
                </a:solidFill>
              </a:rPr>
              <a:t>POSITIVE FIT Results</a:t>
            </a:r>
            <a:r>
              <a:rPr lang="en-US" sz="1200" b="1" kern="0" baseline="30000" dirty="0">
                <a:solidFill>
                  <a:srgbClr val="FFFFFF"/>
                </a:solidFill>
              </a:rPr>
              <a:t>‡</a:t>
            </a:r>
          </a:p>
        </p:txBody>
      </p:sp>
      <p:grpSp>
        <p:nvGrpSpPr>
          <p:cNvPr id="28" name="Group 27">
            <a:extLst>
              <a:ext uri="{FF2B5EF4-FFF2-40B4-BE49-F238E27FC236}">
                <a16:creationId xmlns:a16="http://schemas.microsoft.com/office/drawing/2014/main" id="{D4F3057B-1360-907C-4D9C-FB499A666BEB}"/>
              </a:ext>
            </a:extLst>
          </p:cNvPr>
          <p:cNvGrpSpPr/>
          <p:nvPr/>
        </p:nvGrpSpPr>
        <p:grpSpPr>
          <a:xfrm>
            <a:off x="8494426" y="2353732"/>
            <a:ext cx="320040" cy="321737"/>
            <a:chOff x="6967640" y="2002801"/>
            <a:chExt cx="320040" cy="321737"/>
          </a:xfrm>
        </p:grpSpPr>
        <p:sp>
          <p:nvSpPr>
            <p:cNvPr id="29" name="Oval 28">
              <a:extLst>
                <a:ext uri="{FF2B5EF4-FFF2-40B4-BE49-F238E27FC236}">
                  <a16:creationId xmlns:a16="http://schemas.microsoft.com/office/drawing/2014/main" id="{12C11FB6-BAFA-F23A-0A6C-79A3589A64E4}"/>
                </a:ext>
              </a:extLst>
            </p:cNvPr>
            <p:cNvSpPr/>
            <p:nvPr/>
          </p:nvSpPr>
          <p:spPr bwMode="gray">
            <a:xfrm>
              <a:off x="6967640" y="2002801"/>
              <a:ext cx="320040" cy="321737"/>
            </a:xfrm>
            <a:prstGeom prst="ellipse">
              <a:avLst/>
            </a:prstGeom>
            <a:solidFill>
              <a:schemeClr val="bg1"/>
            </a:solidFill>
            <a:ln w="28575" cap="flat" cmpd="sng" algn="ctr">
              <a:noFill/>
              <a:prstDash val="solid"/>
              <a:miter lim="800000"/>
              <a:headEnd type="none" w="med" len="med"/>
              <a:tailEnd type="none" w="med" len="med"/>
            </a:ln>
            <a:effectLst/>
          </p:spPr>
          <p:txBody>
            <a:bodyPr vert="horz" wrap="square" lIns="91429" tIns="45715" rIns="91429" bIns="45715" numCol="1" rtlCol="0" anchor="ctr" anchorCtr="0" compatLnSpc="1">
              <a:prstTxWarp prst="textNoShape">
                <a:avLst/>
              </a:prstTxWarp>
              <a:noAutofit/>
            </a:bodyPr>
            <a:lstStyle/>
            <a:p>
              <a:pPr algn="ctr" fontAlgn="base">
                <a:lnSpc>
                  <a:spcPct val="90000"/>
                </a:lnSpc>
                <a:spcAft>
                  <a:spcPct val="0"/>
                </a:spcAft>
                <a:buClr>
                  <a:schemeClr val="accent2"/>
                </a:buClr>
                <a:buSzPct val="90000"/>
              </a:pPr>
              <a:endParaRPr lang="en-US" b="1" dirty="0">
                <a:solidFill>
                  <a:schemeClr val="bg1"/>
                </a:solidFill>
              </a:endParaRPr>
            </a:p>
          </p:txBody>
        </p:sp>
        <p:sp>
          <p:nvSpPr>
            <p:cNvPr id="30" name="Plus 61">
              <a:extLst>
                <a:ext uri="{FF2B5EF4-FFF2-40B4-BE49-F238E27FC236}">
                  <a16:creationId xmlns:a16="http://schemas.microsoft.com/office/drawing/2014/main" id="{2C575EB0-1F55-CF60-D011-4BEA94CBB489}"/>
                </a:ext>
              </a:extLst>
            </p:cNvPr>
            <p:cNvSpPr/>
            <p:nvPr/>
          </p:nvSpPr>
          <p:spPr>
            <a:xfrm>
              <a:off x="7020868" y="2066586"/>
              <a:ext cx="213584" cy="194167"/>
            </a:xfrm>
            <a:prstGeom prst="mathPlus">
              <a:avLst/>
            </a:prstGeom>
            <a:solidFill>
              <a:schemeClr val="tx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31" name="Chart 30">
            <a:extLst>
              <a:ext uri="{FF2B5EF4-FFF2-40B4-BE49-F238E27FC236}">
                <a16:creationId xmlns:a16="http://schemas.microsoft.com/office/drawing/2014/main" id="{1F72FEE7-1638-FAA6-4E6B-D2CEED3D62B4}"/>
              </a:ext>
            </a:extLst>
          </p:cNvPr>
          <p:cNvGraphicFramePr/>
          <p:nvPr>
            <p:extLst>
              <p:ext uri="{D42A27DB-BD31-4B8C-83A1-F6EECF244321}">
                <p14:modId xmlns:p14="http://schemas.microsoft.com/office/powerpoint/2010/main" val="1581470685"/>
              </p:ext>
            </p:extLst>
          </p:nvPr>
        </p:nvGraphicFramePr>
        <p:xfrm>
          <a:off x="4890905" y="3232011"/>
          <a:ext cx="2377440" cy="2194560"/>
        </p:xfrm>
        <a:graphic>
          <a:graphicData uri="http://schemas.openxmlformats.org/drawingml/2006/chart">
            <c:chart xmlns:c="http://schemas.openxmlformats.org/drawingml/2006/chart" xmlns:r="http://schemas.openxmlformats.org/officeDocument/2006/relationships" r:id="rId4"/>
          </a:graphicData>
        </a:graphic>
      </p:graphicFrame>
      <p:sp>
        <p:nvSpPr>
          <p:cNvPr id="32" name="Rectangle 31">
            <a:extLst>
              <a:ext uri="{FF2B5EF4-FFF2-40B4-BE49-F238E27FC236}">
                <a16:creationId xmlns:a16="http://schemas.microsoft.com/office/drawing/2014/main" id="{9D8B704D-87F6-13A0-1E0E-FAAF084DB048}"/>
              </a:ext>
            </a:extLst>
          </p:cNvPr>
          <p:cNvSpPr/>
          <p:nvPr/>
        </p:nvSpPr>
        <p:spPr bwMode="gray">
          <a:xfrm>
            <a:off x="4416552" y="2306787"/>
            <a:ext cx="3346704" cy="457200"/>
          </a:xfrm>
          <a:prstGeom prst="rect">
            <a:avLst/>
          </a:prstGeom>
          <a:solidFill>
            <a:schemeClr val="tx1">
              <a:lumMod val="75000"/>
            </a:schemeClr>
          </a:solidFill>
          <a:ln w="28575" cap="flat" cmpd="sng" algn="ctr">
            <a:noFill/>
            <a:prstDash val="solid"/>
            <a:miter lim="800000"/>
            <a:headEnd type="none" w="med" len="med"/>
            <a:tailEnd type="none" w="med" len="med"/>
          </a:ln>
          <a:effectLst/>
        </p:spPr>
        <p:txBody>
          <a:bodyPr vert="horz" wrap="square" lIns="548640" tIns="0" rIns="91429" bIns="0" numCol="1" rtlCol="0" anchor="ctr" anchorCtr="0" compatLnSpc="1">
            <a:prstTxWarp prst="textNoShape">
              <a:avLst/>
            </a:prstTxWarp>
            <a:noAutofit/>
          </a:bodyPr>
          <a:lstStyle/>
          <a:p>
            <a:pPr fontAlgn="base">
              <a:lnSpc>
                <a:spcPct val="90000"/>
              </a:lnSpc>
              <a:spcAft>
                <a:spcPct val="0"/>
              </a:spcAft>
              <a:buClr>
                <a:schemeClr val="accent2"/>
              </a:buClr>
              <a:buSzPct val="90000"/>
            </a:pPr>
            <a:r>
              <a:rPr lang="en-US" sz="1200" b="1" dirty="0">
                <a:solidFill>
                  <a:schemeClr val="bg1"/>
                </a:solidFill>
              </a:rPr>
              <a:t>NEGATIVE FIT Results</a:t>
            </a:r>
          </a:p>
        </p:txBody>
      </p:sp>
      <p:grpSp>
        <p:nvGrpSpPr>
          <p:cNvPr id="33" name="Group 32">
            <a:extLst>
              <a:ext uri="{FF2B5EF4-FFF2-40B4-BE49-F238E27FC236}">
                <a16:creationId xmlns:a16="http://schemas.microsoft.com/office/drawing/2014/main" id="{EC4229AC-B12A-E4E6-565C-0D41C5E6906F}"/>
              </a:ext>
            </a:extLst>
          </p:cNvPr>
          <p:cNvGrpSpPr/>
          <p:nvPr/>
        </p:nvGrpSpPr>
        <p:grpSpPr>
          <a:xfrm>
            <a:off x="4525080" y="2395841"/>
            <a:ext cx="320040" cy="321737"/>
            <a:chOff x="3856130" y="1965759"/>
            <a:chExt cx="320040" cy="321737"/>
          </a:xfrm>
        </p:grpSpPr>
        <p:sp>
          <p:nvSpPr>
            <p:cNvPr id="34" name="Oval 33">
              <a:extLst>
                <a:ext uri="{FF2B5EF4-FFF2-40B4-BE49-F238E27FC236}">
                  <a16:creationId xmlns:a16="http://schemas.microsoft.com/office/drawing/2014/main" id="{7EA26143-A057-EB37-A264-81E83BA79373}"/>
                </a:ext>
              </a:extLst>
            </p:cNvPr>
            <p:cNvSpPr/>
            <p:nvPr/>
          </p:nvSpPr>
          <p:spPr bwMode="gray">
            <a:xfrm>
              <a:off x="3856130" y="1965759"/>
              <a:ext cx="320040" cy="321737"/>
            </a:xfrm>
            <a:prstGeom prst="ellipse">
              <a:avLst/>
            </a:prstGeom>
            <a:solidFill>
              <a:schemeClr val="bg1"/>
            </a:solidFill>
            <a:ln w="28575" cap="flat" cmpd="sng" algn="ctr">
              <a:solidFill>
                <a:schemeClr val="tx1">
                  <a:lumMod val="75000"/>
                </a:schemeClr>
              </a:solidFill>
              <a:prstDash val="solid"/>
              <a:miter lim="800000"/>
              <a:headEnd type="none" w="med" len="med"/>
              <a:tailEnd type="none" w="med" len="med"/>
            </a:ln>
            <a:effectLst/>
          </p:spPr>
          <p:txBody>
            <a:bodyPr vert="horz" wrap="square" lIns="91429" tIns="45715" rIns="91429" bIns="45715" numCol="1" rtlCol="0" anchor="ctr" anchorCtr="0" compatLnSpc="1">
              <a:prstTxWarp prst="textNoShape">
                <a:avLst/>
              </a:prstTxWarp>
              <a:noAutofit/>
            </a:bodyPr>
            <a:lstStyle/>
            <a:p>
              <a:pPr algn="ctr" fontAlgn="base">
                <a:lnSpc>
                  <a:spcPct val="90000"/>
                </a:lnSpc>
                <a:spcAft>
                  <a:spcPct val="0"/>
                </a:spcAft>
                <a:buClr>
                  <a:schemeClr val="accent2"/>
                </a:buClr>
                <a:buSzPct val="90000"/>
              </a:pPr>
              <a:endParaRPr lang="en-US" b="1" dirty="0">
                <a:solidFill>
                  <a:schemeClr val="bg1"/>
                </a:solidFill>
              </a:endParaRPr>
            </a:p>
          </p:txBody>
        </p:sp>
        <p:sp>
          <p:nvSpPr>
            <p:cNvPr id="35" name="Minus 64">
              <a:extLst>
                <a:ext uri="{FF2B5EF4-FFF2-40B4-BE49-F238E27FC236}">
                  <a16:creationId xmlns:a16="http://schemas.microsoft.com/office/drawing/2014/main" id="{329C9C6D-1F6B-36EA-F9A3-BDED902E3347}"/>
                </a:ext>
              </a:extLst>
            </p:cNvPr>
            <p:cNvSpPr/>
            <p:nvPr/>
          </p:nvSpPr>
          <p:spPr>
            <a:xfrm>
              <a:off x="3909358" y="2029544"/>
              <a:ext cx="213584" cy="194167"/>
            </a:xfrm>
            <a:prstGeom prst="mathMinus">
              <a:avLst/>
            </a:prstGeom>
            <a:solidFill>
              <a:schemeClr val="tx1">
                <a:lumMod val="75000"/>
              </a:schemeClr>
            </a:solidFill>
            <a:ln>
              <a:solidFill>
                <a:schemeClr val="tx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6" name="TextBox 35">
            <a:extLst>
              <a:ext uri="{FF2B5EF4-FFF2-40B4-BE49-F238E27FC236}">
                <a16:creationId xmlns:a16="http://schemas.microsoft.com/office/drawing/2014/main" id="{027BC2A8-DD02-8246-01B0-8E5722FD07DD}"/>
              </a:ext>
            </a:extLst>
          </p:cNvPr>
          <p:cNvSpPr txBox="1"/>
          <p:nvPr/>
        </p:nvSpPr>
        <p:spPr>
          <a:xfrm>
            <a:off x="10454959" y="3126900"/>
            <a:ext cx="891591" cy="246221"/>
          </a:xfrm>
          <a:prstGeom prst="rect">
            <a:avLst/>
          </a:prstGeom>
          <a:noFill/>
        </p:spPr>
        <p:txBody>
          <a:bodyPr wrap="none" rtlCol="0">
            <a:spAutoFit/>
          </a:bodyPr>
          <a:lstStyle/>
          <a:p>
            <a:pPr defTabSz="685800"/>
            <a:r>
              <a:rPr lang="en-US" sz="1000" b="1" dirty="0"/>
              <a:t>6.9% (n=48)</a:t>
            </a:r>
          </a:p>
        </p:txBody>
      </p:sp>
      <p:sp>
        <p:nvSpPr>
          <p:cNvPr id="37" name="TextBox 36">
            <a:extLst>
              <a:ext uri="{FF2B5EF4-FFF2-40B4-BE49-F238E27FC236}">
                <a16:creationId xmlns:a16="http://schemas.microsoft.com/office/drawing/2014/main" id="{B24915F9-3485-2DB7-4247-3050D02D24F6}"/>
              </a:ext>
            </a:extLst>
          </p:cNvPr>
          <p:cNvSpPr txBox="1"/>
          <p:nvPr/>
        </p:nvSpPr>
        <p:spPr>
          <a:xfrm>
            <a:off x="4904027" y="3123228"/>
            <a:ext cx="962122" cy="246221"/>
          </a:xfrm>
          <a:prstGeom prst="rect">
            <a:avLst/>
          </a:prstGeom>
          <a:noFill/>
        </p:spPr>
        <p:txBody>
          <a:bodyPr wrap="none" rtlCol="0">
            <a:spAutoFit/>
          </a:bodyPr>
          <a:lstStyle/>
          <a:p>
            <a:pPr algn="r" defTabSz="685800"/>
            <a:r>
              <a:rPr lang="en-US" sz="1000" b="1" dirty="0"/>
              <a:t>0.18% (n=17)</a:t>
            </a:r>
          </a:p>
        </p:txBody>
      </p:sp>
      <p:sp>
        <p:nvSpPr>
          <p:cNvPr id="38" name="TextBox 37">
            <a:extLst>
              <a:ext uri="{FF2B5EF4-FFF2-40B4-BE49-F238E27FC236}">
                <a16:creationId xmlns:a16="http://schemas.microsoft.com/office/drawing/2014/main" id="{E274E896-C002-472E-60AD-279F07BFB1C4}"/>
              </a:ext>
            </a:extLst>
          </p:cNvPr>
          <p:cNvSpPr txBox="1"/>
          <p:nvPr/>
        </p:nvSpPr>
        <p:spPr>
          <a:xfrm>
            <a:off x="6545409" y="3126900"/>
            <a:ext cx="962123" cy="246221"/>
          </a:xfrm>
          <a:prstGeom prst="rect">
            <a:avLst/>
          </a:prstGeom>
          <a:noFill/>
        </p:spPr>
        <p:txBody>
          <a:bodyPr wrap="none" rtlCol="0">
            <a:spAutoFit/>
          </a:bodyPr>
          <a:lstStyle/>
          <a:p>
            <a:pPr defTabSz="685800"/>
            <a:r>
              <a:rPr lang="en-US" sz="1000" b="1" dirty="0"/>
              <a:t>6.2% (n=578)</a:t>
            </a:r>
          </a:p>
        </p:txBody>
      </p:sp>
      <p:sp>
        <p:nvSpPr>
          <p:cNvPr id="39" name="Content Placeholder 2">
            <a:extLst>
              <a:ext uri="{FF2B5EF4-FFF2-40B4-BE49-F238E27FC236}">
                <a16:creationId xmlns:a16="http://schemas.microsoft.com/office/drawing/2014/main" id="{33976103-4237-8BBD-803E-EC8E2EF72130}"/>
              </a:ext>
            </a:extLst>
          </p:cNvPr>
          <p:cNvSpPr txBox="1">
            <a:spLocks/>
          </p:cNvSpPr>
          <p:nvPr/>
        </p:nvSpPr>
        <p:spPr>
          <a:xfrm>
            <a:off x="4855464" y="5303520"/>
            <a:ext cx="2468880" cy="184666"/>
          </a:xfrm>
          <a:prstGeom prst="rect">
            <a:avLst/>
          </a:prstGeom>
          <a:noFill/>
          <a:ln w="12700">
            <a:noFill/>
          </a:ln>
        </p:spPr>
        <p:txBody>
          <a:bodyPr vert="horz" lIns="0" tIns="0" rIns="0" bIns="0" rtlCol="0">
            <a:spAutoFit/>
          </a:bodyPr>
          <a:lst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000" kern="1200">
                <a:solidFill>
                  <a:schemeClr val="tx2">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000" kern="1200">
                <a:solidFill>
                  <a:schemeClr val="tx2">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1"/>
              </a:buClr>
              <a:buFont typeface="Arial" panose="020B0604020202020204" pitchFamily="34" charset="0"/>
              <a:buChar char="•"/>
              <a:defRPr sz="1800" kern="1200">
                <a:solidFill>
                  <a:schemeClr val="tx2">
                    <a:lumMod val="75000"/>
                  </a:schemeClr>
                </a:solidFill>
                <a:latin typeface="+mn-lt"/>
                <a:ea typeface="+mn-ea"/>
                <a:cs typeface="+mn-cs"/>
              </a:defRPr>
            </a:lvl3pPr>
            <a:lvl4pPr marL="1600200" indent="-228600" algn="l" defTabSz="914400" rtl="0" eaLnBrk="1" latinLnBrk="0" hangingPunct="1">
              <a:lnSpc>
                <a:spcPct val="100000"/>
              </a:lnSpc>
              <a:spcBef>
                <a:spcPts val="500"/>
              </a:spcBef>
              <a:buClr>
                <a:schemeClr val="accent1"/>
              </a:buClr>
              <a:buFont typeface="Arial" panose="020B0604020202020204" pitchFamily="34" charset="0"/>
              <a:buChar char="•"/>
              <a:defRPr sz="1800" kern="1200">
                <a:solidFill>
                  <a:schemeClr val="tx2">
                    <a:lumMod val="75000"/>
                  </a:schemeClr>
                </a:solidFill>
                <a:latin typeface="+mn-lt"/>
                <a:ea typeface="+mn-ea"/>
                <a:cs typeface="+mn-cs"/>
              </a:defRPr>
            </a:lvl4pPr>
            <a:lvl5pPr marL="2057400" indent="-228600" algn="l" defTabSz="914400" rtl="0" eaLnBrk="1" latinLnBrk="0" hangingPunct="1">
              <a:lnSpc>
                <a:spcPct val="100000"/>
              </a:lnSpc>
              <a:spcBef>
                <a:spcPts val="500"/>
              </a:spcBef>
              <a:buClr>
                <a:schemeClr val="accent1"/>
              </a:buClr>
              <a:buFont typeface="Arial" panose="020B0604020202020204" pitchFamily="34" charset="0"/>
              <a:buChar char="•"/>
              <a:defRPr sz="1600" kern="1200">
                <a:solidFill>
                  <a:schemeClr val="tx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685800" fontAlgn="t" hangingPunct="0">
              <a:spcBef>
                <a:spcPts val="750"/>
              </a:spcBef>
              <a:buClr>
                <a:srgbClr val="6888B7"/>
              </a:buClr>
              <a:buNone/>
              <a:defRPr/>
            </a:pPr>
            <a:r>
              <a:rPr lang="en-US" sz="1200" b="1" dirty="0">
                <a:solidFill>
                  <a:schemeClr val="tx1"/>
                </a:solidFill>
              </a:rPr>
              <a:t>Colonoscopy Results</a:t>
            </a:r>
          </a:p>
        </p:txBody>
      </p:sp>
      <p:sp>
        <p:nvSpPr>
          <p:cNvPr id="40" name="TextBox 1">
            <a:extLst>
              <a:ext uri="{FF2B5EF4-FFF2-40B4-BE49-F238E27FC236}">
                <a16:creationId xmlns:a16="http://schemas.microsoft.com/office/drawing/2014/main" id="{D3F4CE38-30A8-1BBD-EC72-FD7610079495}"/>
              </a:ext>
            </a:extLst>
          </p:cNvPr>
          <p:cNvSpPr txBox="1"/>
          <p:nvPr/>
        </p:nvSpPr>
        <p:spPr>
          <a:xfrm>
            <a:off x="5335429" y="4318202"/>
            <a:ext cx="708341" cy="42509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chemeClr val="bg1"/>
                </a:solidFill>
              </a:rPr>
              <a:t>67.8%</a:t>
            </a:r>
          </a:p>
          <a:p>
            <a:pPr algn="ctr"/>
            <a:r>
              <a:rPr lang="en-US" sz="1000" b="1" dirty="0">
                <a:solidFill>
                  <a:schemeClr val="bg1"/>
                </a:solidFill>
              </a:rPr>
              <a:t>(n=6033)</a:t>
            </a:r>
          </a:p>
        </p:txBody>
      </p:sp>
      <p:sp>
        <p:nvSpPr>
          <p:cNvPr id="41" name="TextBox 1">
            <a:extLst>
              <a:ext uri="{FF2B5EF4-FFF2-40B4-BE49-F238E27FC236}">
                <a16:creationId xmlns:a16="http://schemas.microsoft.com/office/drawing/2014/main" id="{ED489C23-E670-E6F9-2C3C-9CBB66EBC531}"/>
              </a:ext>
            </a:extLst>
          </p:cNvPr>
          <p:cNvSpPr txBox="1"/>
          <p:nvPr/>
        </p:nvSpPr>
        <p:spPr>
          <a:xfrm>
            <a:off x="6238973" y="3975671"/>
            <a:ext cx="708341" cy="42509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chemeClr val="bg1"/>
                </a:solidFill>
              </a:rPr>
              <a:t>28.8%</a:t>
            </a:r>
          </a:p>
          <a:p>
            <a:pPr algn="ctr"/>
            <a:r>
              <a:rPr lang="en-US" sz="1000" b="1" dirty="0">
                <a:solidFill>
                  <a:schemeClr val="bg1"/>
                </a:solidFill>
              </a:rPr>
              <a:t>(n=2676)</a:t>
            </a:r>
          </a:p>
        </p:txBody>
      </p:sp>
      <p:sp>
        <p:nvSpPr>
          <p:cNvPr id="42" name="TextBox 1">
            <a:extLst>
              <a:ext uri="{FF2B5EF4-FFF2-40B4-BE49-F238E27FC236}">
                <a16:creationId xmlns:a16="http://schemas.microsoft.com/office/drawing/2014/main" id="{B4AF7490-02B6-9041-D844-6C93DF28E578}"/>
              </a:ext>
            </a:extLst>
          </p:cNvPr>
          <p:cNvSpPr txBox="1"/>
          <p:nvPr/>
        </p:nvSpPr>
        <p:spPr>
          <a:xfrm>
            <a:off x="9739101" y="4583952"/>
            <a:ext cx="708341" cy="42509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chemeClr val="bg1"/>
                </a:solidFill>
              </a:rPr>
              <a:t>31.6%</a:t>
            </a:r>
          </a:p>
          <a:p>
            <a:pPr algn="ctr"/>
            <a:r>
              <a:rPr lang="en-US" sz="1000" b="1" dirty="0">
                <a:solidFill>
                  <a:schemeClr val="bg1"/>
                </a:solidFill>
              </a:rPr>
              <a:t>(n=220)</a:t>
            </a:r>
          </a:p>
        </p:txBody>
      </p:sp>
      <p:sp>
        <p:nvSpPr>
          <p:cNvPr id="43" name="TextBox 1">
            <a:extLst>
              <a:ext uri="{FF2B5EF4-FFF2-40B4-BE49-F238E27FC236}">
                <a16:creationId xmlns:a16="http://schemas.microsoft.com/office/drawing/2014/main" id="{4EB4C3E0-9D44-F059-7C83-4BD79E13876F}"/>
              </a:ext>
            </a:extLst>
          </p:cNvPr>
          <p:cNvSpPr txBox="1"/>
          <p:nvPr/>
        </p:nvSpPr>
        <p:spPr>
          <a:xfrm>
            <a:off x="9329653" y="3803580"/>
            <a:ext cx="708341" cy="42509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chemeClr val="bg1"/>
                </a:solidFill>
              </a:rPr>
              <a:t>35.6%</a:t>
            </a:r>
          </a:p>
          <a:p>
            <a:pPr algn="ctr"/>
            <a:r>
              <a:rPr lang="en-US" sz="1000" b="1" dirty="0">
                <a:solidFill>
                  <a:schemeClr val="bg1"/>
                </a:solidFill>
              </a:rPr>
              <a:t>(n=248)</a:t>
            </a:r>
          </a:p>
        </p:txBody>
      </p:sp>
      <p:sp>
        <p:nvSpPr>
          <p:cNvPr id="44" name="Freeform 48">
            <a:extLst>
              <a:ext uri="{FF2B5EF4-FFF2-40B4-BE49-F238E27FC236}">
                <a16:creationId xmlns:a16="http://schemas.microsoft.com/office/drawing/2014/main" id="{F69D46A8-4B3A-FC01-E644-53EE8DCA214A}"/>
              </a:ext>
            </a:extLst>
          </p:cNvPr>
          <p:cNvSpPr/>
          <p:nvPr/>
        </p:nvSpPr>
        <p:spPr>
          <a:xfrm>
            <a:off x="10254235" y="3260585"/>
            <a:ext cx="239481" cy="74861"/>
          </a:xfrm>
          <a:custGeom>
            <a:avLst/>
            <a:gdLst>
              <a:gd name="connsiteX0" fmla="*/ 0 w 361950"/>
              <a:gd name="connsiteY0" fmla="*/ 184150 h 184150"/>
              <a:gd name="connsiteX1" fmla="*/ 114300 w 361950"/>
              <a:gd name="connsiteY1" fmla="*/ 0 h 184150"/>
              <a:gd name="connsiteX2" fmla="*/ 361950 w 361950"/>
              <a:gd name="connsiteY2" fmla="*/ 0 h 184150"/>
            </a:gdLst>
            <a:ahLst/>
            <a:cxnLst>
              <a:cxn ang="0">
                <a:pos x="connsiteX0" y="connsiteY0"/>
              </a:cxn>
              <a:cxn ang="0">
                <a:pos x="connsiteX1" y="connsiteY1"/>
              </a:cxn>
              <a:cxn ang="0">
                <a:pos x="connsiteX2" y="connsiteY2"/>
              </a:cxn>
            </a:cxnLst>
            <a:rect l="l" t="t" r="r" b="b"/>
            <a:pathLst>
              <a:path w="361950" h="184150">
                <a:moveTo>
                  <a:pt x="0" y="184150"/>
                </a:moveTo>
                <a:lnTo>
                  <a:pt x="114300" y="0"/>
                </a:lnTo>
                <a:lnTo>
                  <a:pt x="361950" y="0"/>
                </a:lnTo>
              </a:path>
            </a:pathLst>
          </a:cu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schemeClr val="tx1"/>
              </a:solidFill>
            </a:endParaRPr>
          </a:p>
        </p:txBody>
      </p:sp>
      <p:sp>
        <p:nvSpPr>
          <p:cNvPr id="45" name="Freeform 48">
            <a:extLst>
              <a:ext uri="{FF2B5EF4-FFF2-40B4-BE49-F238E27FC236}">
                <a16:creationId xmlns:a16="http://schemas.microsoft.com/office/drawing/2014/main" id="{BC4DB659-8DE3-5F34-3367-4A15459699EF}"/>
              </a:ext>
            </a:extLst>
          </p:cNvPr>
          <p:cNvSpPr/>
          <p:nvPr/>
        </p:nvSpPr>
        <p:spPr>
          <a:xfrm>
            <a:off x="6320410" y="3241535"/>
            <a:ext cx="239481" cy="74861"/>
          </a:xfrm>
          <a:custGeom>
            <a:avLst/>
            <a:gdLst>
              <a:gd name="connsiteX0" fmla="*/ 0 w 361950"/>
              <a:gd name="connsiteY0" fmla="*/ 184150 h 184150"/>
              <a:gd name="connsiteX1" fmla="*/ 114300 w 361950"/>
              <a:gd name="connsiteY1" fmla="*/ 0 h 184150"/>
              <a:gd name="connsiteX2" fmla="*/ 361950 w 361950"/>
              <a:gd name="connsiteY2" fmla="*/ 0 h 184150"/>
            </a:gdLst>
            <a:ahLst/>
            <a:cxnLst>
              <a:cxn ang="0">
                <a:pos x="connsiteX0" y="connsiteY0"/>
              </a:cxn>
              <a:cxn ang="0">
                <a:pos x="connsiteX1" y="connsiteY1"/>
              </a:cxn>
              <a:cxn ang="0">
                <a:pos x="connsiteX2" y="connsiteY2"/>
              </a:cxn>
            </a:cxnLst>
            <a:rect l="l" t="t" r="r" b="b"/>
            <a:pathLst>
              <a:path w="361950" h="184150">
                <a:moveTo>
                  <a:pt x="0" y="184150"/>
                </a:moveTo>
                <a:lnTo>
                  <a:pt x="114300" y="0"/>
                </a:lnTo>
                <a:lnTo>
                  <a:pt x="361950" y="0"/>
                </a:lnTo>
              </a:path>
            </a:pathLst>
          </a:cu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schemeClr val="tx1"/>
              </a:solidFill>
            </a:endParaRPr>
          </a:p>
        </p:txBody>
      </p:sp>
      <p:sp>
        <p:nvSpPr>
          <p:cNvPr id="46" name="Freeform 48">
            <a:extLst>
              <a:ext uri="{FF2B5EF4-FFF2-40B4-BE49-F238E27FC236}">
                <a16:creationId xmlns:a16="http://schemas.microsoft.com/office/drawing/2014/main" id="{683F7119-50B6-EAF9-B63F-22C877860598}"/>
              </a:ext>
            </a:extLst>
          </p:cNvPr>
          <p:cNvSpPr/>
          <p:nvPr/>
        </p:nvSpPr>
        <p:spPr>
          <a:xfrm flipH="1">
            <a:off x="5861855" y="3232011"/>
            <a:ext cx="239481" cy="61616"/>
          </a:xfrm>
          <a:custGeom>
            <a:avLst/>
            <a:gdLst>
              <a:gd name="connsiteX0" fmla="*/ 0 w 361950"/>
              <a:gd name="connsiteY0" fmla="*/ 184150 h 184150"/>
              <a:gd name="connsiteX1" fmla="*/ 114300 w 361950"/>
              <a:gd name="connsiteY1" fmla="*/ 0 h 184150"/>
              <a:gd name="connsiteX2" fmla="*/ 361950 w 361950"/>
              <a:gd name="connsiteY2" fmla="*/ 0 h 184150"/>
            </a:gdLst>
            <a:ahLst/>
            <a:cxnLst>
              <a:cxn ang="0">
                <a:pos x="connsiteX0" y="connsiteY0"/>
              </a:cxn>
              <a:cxn ang="0">
                <a:pos x="connsiteX1" y="connsiteY1"/>
              </a:cxn>
              <a:cxn ang="0">
                <a:pos x="connsiteX2" y="connsiteY2"/>
              </a:cxn>
            </a:cxnLst>
            <a:rect l="l" t="t" r="r" b="b"/>
            <a:pathLst>
              <a:path w="361950" h="184150">
                <a:moveTo>
                  <a:pt x="0" y="184150"/>
                </a:moveTo>
                <a:lnTo>
                  <a:pt x="114300" y="0"/>
                </a:lnTo>
                <a:lnTo>
                  <a:pt x="361950" y="0"/>
                </a:lnTo>
              </a:path>
            </a:pathLst>
          </a:cu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schemeClr val="tx1"/>
              </a:solidFill>
            </a:endParaRPr>
          </a:p>
        </p:txBody>
      </p:sp>
      <p:sp>
        <p:nvSpPr>
          <p:cNvPr id="47" name="TextBox 46">
            <a:extLst>
              <a:ext uri="{FF2B5EF4-FFF2-40B4-BE49-F238E27FC236}">
                <a16:creationId xmlns:a16="http://schemas.microsoft.com/office/drawing/2014/main" id="{F674CF4C-4FC2-34B3-0742-B11F588A222F}"/>
              </a:ext>
            </a:extLst>
          </p:cNvPr>
          <p:cNvSpPr txBox="1"/>
          <p:nvPr/>
        </p:nvSpPr>
        <p:spPr bwMode="gray">
          <a:xfrm>
            <a:off x="306803" y="6515251"/>
            <a:ext cx="2698045" cy="215515"/>
          </a:xfrm>
          <a:prstGeom prst="rect">
            <a:avLst/>
          </a:prstGeom>
        </p:spPr>
        <p:txBody>
          <a:bodyPr wrap="square" rtlCol="0">
            <a:noAutofit/>
          </a:bodyPr>
          <a:lstStyle/>
          <a:p>
            <a:pPr>
              <a:lnSpc>
                <a:spcPct val="90000"/>
              </a:lnSpc>
              <a:spcBef>
                <a:spcPts val="1000"/>
              </a:spcBef>
              <a:buSzPct val="100000"/>
            </a:pPr>
            <a:r>
              <a:rPr lang="en-US" sz="800" dirty="0">
                <a:solidFill>
                  <a:schemeClr val="tx2"/>
                </a:solidFill>
              </a:rPr>
              <a:t>December 2024 / MED-CG-2200129 (v3.0)</a:t>
            </a:r>
          </a:p>
        </p:txBody>
      </p:sp>
    </p:spTree>
    <p:extLst>
      <p:ext uri="{BB962C8B-B14F-4D97-AF65-F5344CB8AC3E}">
        <p14:creationId xmlns:p14="http://schemas.microsoft.com/office/powerpoint/2010/main" val="1254402042"/>
      </p:ext>
    </p:extLst>
  </p:cSld>
  <p:clrMapOvr>
    <a:masterClrMapping/>
  </p:clrMapOvr>
  <p:extLst>
    <p:ext uri="{6950BFC3-D8DA-4A85-94F7-54DA5524770B}">
      <p188:commentRel xmlns:p188="http://schemas.microsoft.com/office/powerpoint/2018/8/main" r:id="rId2"/>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AAEA5-A26B-4691-853F-20116631F45C}"/>
              </a:ext>
            </a:extLst>
          </p:cNvPr>
          <p:cNvSpPr>
            <a:spLocks noGrp="1"/>
          </p:cNvSpPr>
          <p:nvPr>
            <p:ph type="title"/>
          </p:nvPr>
        </p:nvSpPr>
        <p:spPr>
          <a:xfrm>
            <a:off x="317689" y="149538"/>
            <a:ext cx="10936940" cy="645407"/>
          </a:xfrm>
        </p:spPr>
        <p:txBody>
          <a:bodyPr/>
          <a:lstStyle/>
          <a:p>
            <a:r>
              <a:rPr lang="en-US" dirty="0"/>
              <a:t>Interpreting the Significance of the mt-sDNA</a:t>
            </a:r>
            <a:r>
              <a:rPr lang="en-US" dirty="0">
                <a:solidFill>
                  <a:schemeClr val="accent5"/>
                </a:solidFill>
              </a:rPr>
              <a:t> </a:t>
            </a:r>
            <a:r>
              <a:rPr lang="en-US" dirty="0"/>
              <a:t>Results</a:t>
            </a:r>
          </a:p>
        </p:txBody>
      </p:sp>
      <p:sp>
        <p:nvSpPr>
          <p:cNvPr id="3" name="Content Placeholder 2">
            <a:extLst>
              <a:ext uri="{FF2B5EF4-FFF2-40B4-BE49-F238E27FC236}">
                <a16:creationId xmlns:a16="http://schemas.microsoft.com/office/drawing/2014/main" id="{340754E0-CAD3-4AD4-811B-E76233A4E692}"/>
              </a:ext>
            </a:extLst>
          </p:cNvPr>
          <p:cNvSpPr>
            <a:spLocks noGrp="1"/>
          </p:cNvSpPr>
          <p:nvPr>
            <p:ph idx="1"/>
          </p:nvPr>
        </p:nvSpPr>
        <p:spPr>
          <a:xfrm>
            <a:off x="892629" y="1262761"/>
            <a:ext cx="10232571" cy="4856084"/>
          </a:xfrm>
        </p:spPr>
        <p:txBody>
          <a:bodyPr/>
          <a:lstStyle/>
          <a:p>
            <a:pPr marL="457200">
              <a:lnSpc>
                <a:spcPct val="100000"/>
              </a:lnSpc>
              <a:spcBef>
                <a:spcPts val="1200"/>
              </a:spcBef>
            </a:pPr>
            <a:r>
              <a:rPr lang="en-US" dirty="0">
                <a:latin typeface="+mn-lt"/>
              </a:rPr>
              <a:t>An extrapolation of the pivotal study results to a hypothetical reference population of 10,000 participants at average risk for CRC undergoing screening with mt-sDNA was conducted [Table 3, Imperiale, et al. </a:t>
            </a:r>
            <a:r>
              <a:rPr lang="en-US" i="1" dirty="0">
                <a:latin typeface="+mn-lt"/>
              </a:rPr>
              <a:t>N Engl J Med</a:t>
            </a:r>
            <a:r>
              <a:rPr lang="en-US" dirty="0">
                <a:latin typeface="+mn-lt"/>
              </a:rPr>
              <a:t>. 2014].</a:t>
            </a:r>
          </a:p>
          <a:p>
            <a:pPr marL="1028700" lvl="2" indent="-285750">
              <a:lnSpc>
                <a:spcPct val="100000"/>
              </a:lnSpc>
              <a:spcBef>
                <a:spcPts val="1200"/>
              </a:spcBef>
              <a:buFont typeface="Courier New" panose="02070309020205020404" pitchFamily="49" charset="0"/>
              <a:buChar char="o"/>
            </a:pPr>
            <a:r>
              <a:rPr lang="en-US" sz="1800" dirty="0">
                <a:latin typeface="+mn-lt"/>
              </a:rPr>
              <a:t>83.9% of patients would have screened negative using the mt-sDNA test and 16.1% would have screened positive.</a:t>
            </a:r>
          </a:p>
          <a:p>
            <a:pPr marL="1028700" lvl="2" indent="-285750">
              <a:lnSpc>
                <a:spcPct val="100000"/>
              </a:lnSpc>
              <a:spcBef>
                <a:spcPts val="1200"/>
              </a:spcBef>
              <a:buFont typeface="Courier New" panose="02070309020205020404" pitchFamily="49" charset="0"/>
              <a:buChar char="o"/>
            </a:pPr>
            <a:r>
              <a:rPr lang="en-US" sz="1800" dirty="0">
                <a:latin typeface="+mn-lt"/>
              </a:rPr>
              <a:t>Of the negative patients, 99.94% would have accurately screened negative for CRC, leaving 0.06% (or 5 patients out of 10,000) that would have had a CRC missed.</a:t>
            </a:r>
          </a:p>
          <a:p>
            <a:pPr marL="1028700" lvl="2" indent="-285750">
              <a:lnSpc>
                <a:spcPct val="100000"/>
              </a:lnSpc>
              <a:spcBef>
                <a:spcPts val="1200"/>
              </a:spcBef>
              <a:buFont typeface="Courier New" panose="02070309020205020404" pitchFamily="49" charset="0"/>
              <a:buChar char="o"/>
            </a:pPr>
            <a:r>
              <a:rPr lang="en-US" sz="1800" dirty="0">
                <a:latin typeface="+mn-lt"/>
              </a:rPr>
              <a:t>Of the positive patients, 3.7% would have been diagnosed with CRC, 19.9% would have had advanced precancerous lesions, 30.9% would have had nonadvanced adenomas, and 45.4% would have had no findings on diagnostic colonoscopy.</a:t>
            </a:r>
          </a:p>
        </p:txBody>
      </p:sp>
      <p:sp>
        <p:nvSpPr>
          <p:cNvPr id="5" name="Text Placeholder 2">
            <a:extLst>
              <a:ext uri="{FF2B5EF4-FFF2-40B4-BE49-F238E27FC236}">
                <a16:creationId xmlns:a16="http://schemas.microsoft.com/office/drawing/2014/main" id="{23F5B9FC-95BA-450C-A3E5-C830D21E09CC}"/>
              </a:ext>
            </a:extLst>
          </p:cNvPr>
          <p:cNvSpPr>
            <a:spLocks noGrp="1"/>
          </p:cNvSpPr>
          <p:nvPr>
            <p:ph type="body" sz="quarter" idx="16"/>
          </p:nvPr>
        </p:nvSpPr>
        <p:spPr>
          <a:xfrm>
            <a:off x="317689" y="6057660"/>
            <a:ext cx="10095221" cy="426611"/>
          </a:xfrm>
        </p:spPr>
        <p:txBody>
          <a:bodyPr/>
          <a:lstStyle/>
          <a:p>
            <a:pPr marL="0" marR="0" lvl="0" indent="0" algn="l" defTabSz="914400" rtl="0" eaLnBrk="1" fontAlgn="auto" latinLnBrk="0" hangingPunct="1">
              <a:lnSpc>
                <a:spcPct val="85000"/>
              </a:lnSpc>
              <a:spcBef>
                <a:spcPts val="300"/>
              </a:spcBef>
              <a:spcAft>
                <a:spcPts val="0"/>
              </a:spcAft>
              <a:buClr>
                <a:srgbClr val="ED7D31"/>
              </a:buClr>
              <a:buSzPct val="85000"/>
              <a:buFont typeface="Arial" pitchFamily="34" charset="0"/>
              <a:buNone/>
              <a:tabLst/>
              <a:defRPr/>
            </a:pPr>
            <a:r>
              <a:rPr kumimoji="0" lang="en-US" sz="800" b="0" i="0" u="none" strike="noStrike" kern="1200" cap="none" spc="0" normalizeH="0" baseline="0" noProof="0" dirty="0">
                <a:ln>
                  <a:noFill/>
                </a:ln>
                <a:solidFill>
                  <a:srgbClr val="44546A"/>
                </a:solidFill>
                <a:effectLst/>
                <a:uLnTx/>
                <a:uFillTx/>
                <a:latin typeface="Arial"/>
                <a:ea typeface="+mn-ea"/>
                <a:cs typeface="Arial" pitchFamily="34" charset="0"/>
              </a:rPr>
              <a:t>Imperiale TF, et al. </a:t>
            </a:r>
            <a:r>
              <a:rPr kumimoji="0" lang="en-US" sz="800" b="0" i="1" u="none" strike="noStrike" kern="1200" cap="none" spc="0" normalizeH="0" baseline="0" noProof="0" dirty="0">
                <a:ln>
                  <a:noFill/>
                </a:ln>
                <a:solidFill>
                  <a:srgbClr val="44546A"/>
                </a:solidFill>
                <a:effectLst/>
                <a:uLnTx/>
                <a:uFillTx/>
                <a:latin typeface="Arial"/>
                <a:ea typeface="+mn-ea"/>
                <a:cs typeface="Arial" pitchFamily="34" charset="0"/>
              </a:rPr>
              <a:t>N Engl J Med. </a:t>
            </a:r>
            <a:r>
              <a:rPr kumimoji="0" lang="en-US" sz="800" b="0" i="0" u="none" strike="noStrike" kern="1200" cap="none" spc="0" normalizeH="0" baseline="0" noProof="0" dirty="0">
                <a:ln>
                  <a:noFill/>
                </a:ln>
                <a:solidFill>
                  <a:srgbClr val="44546A"/>
                </a:solidFill>
                <a:effectLst/>
                <a:uLnTx/>
                <a:uFillTx/>
                <a:latin typeface="Arial"/>
                <a:ea typeface="+mn-ea"/>
                <a:cs typeface="Arial" pitchFamily="34" charset="0"/>
              </a:rPr>
              <a:t>2014;370(14):1287-1297.</a:t>
            </a:r>
          </a:p>
        </p:txBody>
      </p:sp>
      <p:sp>
        <p:nvSpPr>
          <p:cNvPr id="4" name="TextBox 3">
            <a:extLst>
              <a:ext uri="{FF2B5EF4-FFF2-40B4-BE49-F238E27FC236}">
                <a16:creationId xmlns:a16="http://schemas.microsoft.com/office/drawing/2014/main" id="{B36252F0-9A7F-8CBE-F744-8C99D98677E9}"/>
              </a:ext>
            </a:extLst>
          </p:cNvPr>
          <p:cNvSpPr txBox="1"/>
          <p:nvPr/>
        </p:nvSpPr>
        <p:spPr bwMode="gray">
          <a:xfrm>
            <a:off x="306803" y="6515251"/>
            <a:ext cx="2698045" cy="215515"/>
          </a:xfrm>
          <a:prstGeom prst="rect">
            <a:avLst/>
          </a:prstGeom>
        </p:spPr>
        <p:txBody>
          <a:bodyPr wrap="square" rtlCol="0">
            <a:noAutofit/>
          </a:bodyPr>
          <a:lstStyle/>
          <a:p>
            <a:pPr>
              <a:lnSpc>
                <a:spcPct val="90000"/>
              </a:lnSpc>
              <a:spcBef>
                <a:spcPts val="1000"/>
              </a:spcBef>
              <a:buSzPct val="100000"/>
            </a:pPr>
            <a:r>
              <a:rPr lang="en-US" sz="800" dirty="0">
                <a:solidFill>
                  <a:schemeClr val="tx2"/>
                </a:solidFill>
              </a:rPr>
              <a:t>December 2024 / MED-CG-2200129 (v3.0)</a:t>
            </a:r>
          </a:p>
        </p:txBody>
      </p:sp>
    </p:spTree>
    <p:extLst>
      <p:ext uri="{BB962C8B-B14F-4D97-AF65-F5344CB8AC3E}">
        <p14:creationId xmlns:p14="http://schemas.microsoft.com/office/powerpoint/2010/main" val="1122086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00B6E-13BC-13DF-9822-294D175535B6}"/>
              </a:ext>
            </a:extLst>
          </p:cNvPr>
          <p:cNvSpPr>
            <a:spLocks noGrp="1"/>
          </p:cNvSpPr>
          <p:nvPr>
            <p:ph type="ctrTitle"/>
          </p:nvPr>
        </p:nvSpPr>
        <p:spPr>
          <a:xfrm>
            <a:off x="467528" y="-146776"/>
            <a:ext cx="11146402" cy="1205865"/>
          </a:xfrm>
        </p:spPr>
        <p:txBody>
          <a:bodyPr/>
          <a:lstStyle/>
          <a:p>
            <a:pPr algn="l"/>
            <a:r>
              <a:rPr lang="en-US" sz="3200" dirty="0"/>
              <a:t>These Slides are Provided for Educational Purposes as of January 1, 2025</a:t>
            </a:r>
          </a:p>
        </p:txBody>
      </p:sp>
      <p:sp>
        <p:nvSpPr>
          <p:cNvPr id="3" name="Text Placeholder 2">
            <a:extLst>
              <a:ext uri="{FF2B5EF4-FFF2-40B4-BE49-F238E27FC236}">
                <a16:creationId xmlns:a16="http://schemas.microsoft.com/office/drawing/2014/main" id="{CAD9C6A3-565C-C00E-A0E9-9D8D1BAF91A5}"/>
              </a:ext>
            </a:extLst>
          </p:cNvPr>
          <p:cNvSpPr>
            <a:spLocks noGrp="1"/>
          </p:cNvSpPr>
          <p:nvPr>
            <p:ph type="body" sz="quarter" idx="10"/>
          </p:nvPr>
        </p:nvSpPr>
        <p:spPr>
          <a:xfrm>
            <a:off x="514824" y="1380675"/>
            <a:ext cx="11051809" cy="4342157"/>
          </a:xfrm>
        </p:spPr>
        <p:txBody>
          <a:bodyPr/>
          <a:lstStyle/>
          <a:p>
            <a:pPr algn="l"/>
            <a:r>
              <a:rPr lang="en-US" b="1" dirty="0"/>
              <a:t>Note:</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These slides are made available to any appropriately requesting individual, regardless of the manner in which they cover, recommend, or participate in the ordering of any Exact Sciences product. </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Individuals may use these slides for scientific or educational purposes only. </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Exact Sciences does not grant permission to modify the slides or their content and therefore is not responsible for any edits or changes made by a user. This includes, but not limited to, edits or changes to the contents, order, format, and/or incorporation or adoption of these slides or their content into other materials. </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The information on these slides may not constitute the most up-to-date data information or data. It is the user’s responsibility to verify the accuracy of these slides for the desired use to comply with applicable rules, laws, or regulations (e.g., event organizer or accrediting body standards/requirements, copyright laws, institutional requirements, etc.). </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These slides and their contents are provided: (1) with any faults AS IS AND AS AVAILABLE; and (2) without any assurance, warranty, condition, or duty of or regarding the slides and/or their contents: accuracy, availability, adequacy, validity, reliability, completeness, performance, or compatibility. Exact Sciences disclaims any liability associated with the use of these slides.</a:t>
            </a:r>
          </a:p>
          <a:p>
            <a:pPr algn="l"/>
            <a:endParaRPr lang="en-US" dirty="0"/>
          </a:p>
        </p:txBody>
      </p:sp>
      <p:sp>
        <p:nvSpPr>
          <p:cNvPr id="4" name="Text Placeholder 13">
            <a:extLst>
              <a:ext uri="{FF2B5EF4-FFF2-40B4-BE49-F238E27FC236}">
                <a16:creationId xmlns:a16="http://schemas.microsoft.com/office/drawing/2014/main" id="{35518122-D8BC-3531-B366-8E6934898F10}"/>
              </a:ext>
            </a:extLst>
          </p:cNvPr>
          <p:cNvSpPr txBox="1">
            <a:spLocks/>
          </p:cNvSpPr>
          <p:nvPr/>
        </p:nvSpPr>
        <p:spPr>
          <a:xfrm>
            <a:off x="155255" y="6392762"/>
            <a:ext cx="10095221" cy="426611"/>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nSpc>
                <a:spcPct val="100000"/>
              </a:lnSpc>
              <a:spcBef>
                <a:spcPts val="0"/>
              </a:spcBef>
              <a:buNone/>
              <a:defRPr/>
            </a:pPr>
            <a:r>
              <a:rPr lang="en-US" sz="1000" b="0" i="0" dirty="0">
                <a:solidFill>
                  <a:schemeClr val="tx2"/>
                </a:solidFill>
                <a:effectLst/>
                <a:latin typeface="+mn-lt"/>
              </a:rPr>
              <a:t>© 2025 Exact Sciences Corporation. All rights reserved.</a:t>
            </a:r>
          </a:p>
        </p:txBody>
      </p:sp>
    </p:spTree>
    <p:extLst>
      <p:ext uri="{BB962C8B-B14F-4D97-AF65-F5344CB8AC3E}">
        <p14:creationId xmlns:p14="http://schemas.microsoft.com/office/powerpoint/2010/main" val="3605107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dirty="0"/>
              <a:t>mt-sDNA Test </a:t>
            </a:r>
            <a:br>
              <a:rPr lang="en-US" dirty="0"/>
            </a:br>
            <a:r>
              <a:rPr lang="en-US" dirty="0"/>
              <a:t>Pivotal Study and Results</a:t>
            </a:r>
          </a:p>
        </p:txBody>
      </p:sp>
      <p:sp>
        <p:nvSpPr>
          <p:cNvPr id="2" name="TextBox 1">
            <a:extLst>
              <a:ext uri="{FF2B5EF4-FFF2-40B4-BE49-F238E27FC236}">
                <a16:creationId xmlns:a16="http://schemas.microsoft.com/office/drawing/2014/main" id="{D1CF6865-A997-4903-89D8-B2C9AA276D5A}"/>
              </a:ext>
            </a:extLst>
          </p:cNvPr>
          <p:cNvSpPr txBox="1"/>
          <p:nvPr/>
        </p:nvSpPr>
        <p:spPr bwMode="gray">
          <a:xfrm>
            <a:off x="225778" y="6191957"/>
            <a:ext cx="2698045" cy="237066"/>
          </a:xfrm>
          <a:prstGeom prst="rect">
            <a:avLst/>
          </a:prstGeom>
        </p:spPr>
        <p:txBody>
          <a:bodyPr wrap="square" rtlCol="0">
            <a:noAutofit/>
          </a:bodyPr>
          <a:lstStyle/>
          <a:p>
            <a:pPr>
              <a:lnSpc>
                <a:spcPct val="90000"/>
              </a:lnSpc>
              <a:spcBef>
                <a:spcPts val="1000"/>
              </a:spcBef>
              <a:buSzPct val="100000"/>
            </a:pPr>
            <a:r>
              <a:rPr lang="en-US" sz="900" dirty="0">
                <a:solidFill>
                  <a:schemeClr val="tx2"/>
                </a:solidFill>
              </a:rPr>
              <a:t>January 2025/ MED-CG-2200129 (v3.0)</a:t>
            </a:r>
          </a:p>
        </p:txBody>
      </p:sp>
    </p:spTree>
    <p:custDataLst>
      <p:tags r:id="rId1"/>
    </p:custDataLst>
    <p:extLst>
      <p:ext uri="{BB962C8B-B14F-4D97-AF65-F5344CB8AC3E}">
        <p14:creationId xmlns:p14="http://schemas.microsoft.com/office/powerpoint/2010/main" val="3186800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
            <a:extLst>
              <a:ext uri="{FF2B5EF4-FFF2-40B4-BE49-F238E27FC236}">
                <a16:creationId xmlns:a16="http://schemas.microsoft.com/office/drawing/2014/main" id="{CF7577CB-B3CF-5CFB-E75B-3D633B72BACE}"/>
              </a:ext>
            </a:extLst>
          </p:cNvPr>
          <p:cNvSpPr>
            <a:spLocks noGrp="1"/>
          </p:cNvSpPr>
          <p:nvPr>
            <p:ph idx="1"/>
          </p:nvPr>
        </p:nvSpPr>
        <p:spPr>
          <a:xfrm>
            <a:off x="457200" y="1048465"/>
            <a:ext cx="11277600" cy="757130"/>
          </a:xfrm>
        </p:spPr>
        <p:txBody>
          <a:bodyPr>
            <a:spAutoFit/>
          </a:bodyPr>
          <a:lstStyle/>
          <a:p>
            <a:pPr marL="0" indent="0">
              <a:spcAft>
                <a:spcPts val="0"/>
              </a:spcAft>
              <a:buNone/>
            </a:pPr>
            <a:r>
              <a:rPr lang="en-US" sz="1600" dirty="0">
                <a:solidFill>
                  <a:schemeClr val="tx1"/>
                </a:solidFill>
                <a:cs typeface="Arial"/>
              </a:rPr>
              <a:t>DeeP-C was a prospective, cross-sectional, multicenter pivotal study evaluating the performance of mt-sDNA test vs FIT* in asymptomatic adults (N=9989) between the ages of 50 and 84, who were considered at average risk for CRC, and who were scheduled to undergo screening colonoscopy.</a:t>
            </a:r>
          </a:p>
        </p:txBody>
      </p:sp>
      <p:sp>
        <p:nvSpPr>
          <p:cNvPr id="7" name="Title 12">
            <a:extLst>
              <a:ext uri="{FF2B5EF4-FFF2-40B4-BE49-F238E27FC236}">
                <a16:creationId xmlns:a16="http://schemas.microsoft.com/office/drawing/2014/main" id="{8CD9AE2F-2D24-F72A-F411-C257B2413181}"/>
              </a:ext>
            </a:extLst>
          </p:cNvPr>
          <p:cNvSpPr>
            <a:spLocks noGrp="1"/>
          </p:cNvSpPr>
          <p:nvPr>
            <p:ph type="title"/>
          </p:nvPr>
        </p:nvSpPr>
        <p:spPr>
          <a:xfrm>
            <a:off x="401699" y="171450"/>
            <a:ext cx="11277600" cy="647700"/>
          </a:xfrm>
        </p:spPr>
        <p:txBody>
          <a:bodyPr/>
          <a:lstStyle/>
          <a:p>
            <a:r>
              <a:rPr lang="en-US" dirty="0">
                <a:solidFill>
                  <a:schemeClr val="tx1"/>
                </a:solidFill>
              </a:rPr>
              <a:t>Clinical Validation of the mt-sDNA Test: DeeP-C Study</a:t>
            </a:r>
          </a:p>
        </p:txBody>
      </p:sp>
      <p:sp>
        <p:nvSpPr>
          <p:cNvPr id="8" name="Pentagon 15">
            <a:extLst>
              <a:ext uri="{FF2B5EF4-FFF2-40B4-BE49-F238E27FC236}">
                <a16:creationId xmlns:a16="http://schemas.microsoft.com/office/drawing/2014/main" id="{1A77AEDE-0C39-3782-95E0-05FECF022B9B}"/>
              </a:ext>
            </a:extLst>
          </p:cNvPr>
          <p:cNvSpPr/>
          <p:nvPr/>
        </p:nvSpPr>
        <p:spPr>
          <a:xfrm>
            <a:off x="4422648" y="2402825"/>
            <a:ext cx="3346704" cy="3017520"/>
          </a:xfrm>
          <a:prstGeom prst="homePlate">
            <a:avLst>
              <a:gd name="adj" fmla="val 15161"/>
            </a:avLst>
          </a:prstGeom>
          <a:solidFill>
            <a:schemeClr val="bg1">
              <a:lumMod val="95000"/>
            </a:schemeClr>
          </a:solidFill>
          <a:ln w="19050" cap="flat" cmpd="sng" algn="ctr">
            <a:noFill/>
            <a:prstDash val="solid"/>
            <a:miter lim="800000"/>
          </a:ln>
          <a:effectLst/>
        </p:spPr>
        <p:txBody>
          <a:bodyPr rtlCol="0" anchor="ctr"/>
          <a:lstStyle/>
          <a:p>
            <a:pPr algn="ctr" defTabSz="685800">
              <a:defRPr/>
            </a:pPr>
            <a:endParaRPr lang="en-US" sz="1200" kern="0" dirty="0"/>
          </a:p>
        </p:txBody>
      </p:sp>
      <p:sp>
        <p:nvSpPr>
          <p:cNvPr id="9" name="TextBox 8">
            <a:extLst>
              <a:ext uri="{FF2B5EF4-FFF2-40B4-BE49-F238E27FC236}">
                <a16:creationId xmlns:a16="http://schemas.microsoft.com/office/drawing/2014/main" id="{C7920E37-F40E-8A7A-02A1-B29FBE72744E}"/>
              </a:ext>
            </a:extLst>
          </p:cNvPr>
          <p:cNvSpPr txBox="1"/>
          <p:nvPr/>
        </p:nvSpPr>
        <p:spPr>
          <a:xfrm>
            <a:off x="4997656" y="4277998"/>
            <a:ext cx="1920240" cy="498598"/>
          </a:xfrm>
          <a:prstGeom prst="rect">
            <a:avLst/>
          </a:prstGeom>
          <a:noFill/>
        </p:spPr>
        <p:txBody>
          <a:bodyPr wrap="square" lIns="0" tIns="0" rIns="0" bIns="0" rtlCol="0" anchor="ctr">
            <a:spAutoFit/>
          </a:bodyPr>
          <a:lstStyle/>
          <a:p>
            <a:pPr algn="ctr" defTabSz="685800">
              <a:lnSpc>
                <a:spcPct val="90000"/>
              </a:lnSpc>
            </a:pPr>
            <a:r>
              <a:rPr lang="en-GB" sz="1200" dirty="0">
                <a:cs typeface="Arial" panose="020B0604020202020204" pitchFamily="34" charset="0"/>
              </a:rPr>
              <a:t>Participants also underwent screening </a:t>
            </a:r>
            <a:r>
              <a:rPr lang="en-GB" sz="1200" b="1" dirty="0">
                <a:cs typeface="Arial" panose="020B0604020202020204" pitchFamily="34" charset="0"/>
              </a:rPr>
              <a:t>colonoscopy</a:t>
            </a:r>
            <a:r>
              <a:rPr lang="en-GB" sz="1200" b="1" baseline="30000" dirty="0">
                <a:cs typeface="Arial" panose="020B0604020202020204" pitchFamily="34" charset="0"/>
              </a:rPr>
              <a:t>† </a:t>
            </a:r>
            <a:r>
              <a:rPr lang="en-GB" sz="1200" dirty="0">
                <a:cs typeface="Arial" panose="020B0604020202020204" pitchFamily="34" charset="0"/>
              </a:rPr>
              <a:t>(reference standard) </a:t>
            </a:r>
            <a:endParaRPr lang="en-US" sz="1200" dirty="0">
              <a:cs typeface="Arial" panose="020B0604020202020204" pitchFamily="34" charset="0"/>
            </a:endParaRPr>
          </a:p>
        </p:txBody>
      </p:sp>
      <p:cxnSp>
        <p:nvCxnSpPr>
          <p:cNvPr id="10" name="Straight Connector 9">
            <a:extLst>
              <a:ext uri="{FF2B5EF4-FFF2-40B4-BE49-F238E27FC236}">
                <a16:creationId xmlns:a16="http://schemas.microsoft.com/office/drawing/2014/main" id="{F2B6A5DD-F6BF-6921-65E4-79F3BD70E118}"/>
              </a:ext>
            </a:extLst>
          </p:cNvPr>
          <p:cNvCxnSpPr>
            <a:cxnSpLocks/>
          </p:cNvCxnSpPr>
          <p:nvPr/>
        </p:nvCxnSpPr>
        <p:spPr>
          <a:xfrm>
            <a:off x="4631896" y="4110183"/>
            <a:ext cx="2651760" cy="0"/>
          </a:xfrm>
          <a:prstGeom prst="line">
            <a:avLst/>
          </a:prstGeom>
          <a:noFill/>
          <a:ln w="25400" cap="flat" cmpd="sng" algn="ctr">
            <a:solidFill>
              <a:schemeClr val="tx2"/>
            </a:solidFill>
            <a:prstDash val="solid"/>
            <a:miter lim="800000"/>
          </a:ln>
          <a:effectLst/>
        </p:spPr>
      </p:cxnSp>
      <p:grpSp>
        <p:nvGrpSpPr>
          <p:cNvPr id="11" name="Group 10">
            <a:extLst>
              <a:ext uri="{FF2B5EF4-FFF2-40B4-BE49-F238E27FC236}">
                <a16:creationId xmlns:a16="http://schemas.microsoft.com/office/drawing/2014/main" id="{ABBB0B79-D849-72B3-582D-505CAACF272C}"/>
              </a:ext>
            </a:extLst>
          </p:cNvPr>
          <p:cNvGrpSpPr/>
          <p:nvPr/>
        </p:nvGrpSpPr>
        <p:grpSpPr>
          <a:xfrm>
            <a:off x="4528007" y="2921463"/>
            <a:ext cx="2859538" cy="997196"/>
            <a:chOff x="4422647" y="3333698"/>
            <a:chExt cx="2859538" cy="997196"/>
          </a:xfrm>
        </p:grpSpPr>
        <p:sp>
          <p:nvSpPr>
            <p:cNvPr id="12" name="Rectangle 11">
              <a:extLst>
                <a:ext uri="{FF2B5EF4-FFF2-40B4-BE49-F238E27FC236}">
                  <a16:creationId xmlns:a16="http://schemas.microsoft.com/office/drawing/2014/main" id="{65F1BD13-0F2A-45E2-2E29-4143E699B2FC}"/>
                </a:ext>
              </a:extLst>
            </p:cNvPr>
            <p:cNvSpPr/>
            <p:nvPr/>
          </p:nvSpPr>
          <p:spPr>
            <a:xfrm>
              <a:off x="4422647" y="3499897"/>
              <a:ext cx="1097280" cy="664797"/>
            </a:xfrm>
            <a:prstGeom prst="rect">
              <a:avLst/>
            </a:prstGeom>
            <a:noFill/>
            <a:ln w="12700" cap="flat" cmpd="sng" algn="ctr">
              <a:noFill/>
              <a:prstDash val="solid"/>
              <a:miter lim="800000"/>
            </a:ln>
            <a:effectLst/>
          </p:spPr>
          <p:txBody>
            <a:bodyPr lIns="0" tIns="0" rIns="0" bIns="0" rtlCol="0" anchor="ctr">
              <a:spAutoFit/>
            </a:bodyPr>
            <a:lstStyle/>
            <a:p>
              <a:pPr algn="ctr" defTabSz="685800">
                <a:lnSpc>
                  <a:spcPct val="90000"/>
                </a:lnSpc>
                <a:defRPr/>
              </a:pPr>
              <a:r>
                <a:rPr lang="en-GB" sz="1200" kern="0" dirty="0">
                  <a:cs typeface="Arial" panose="020B0604020202020204" pitchFamily="34" charset="0"/>
                </a:rPr>
                <a:t>Participants provided a </a:t>
              </a:r>
              <a:br>
                <a:rPr lang="en-GB" sz="1200" kern="0" dirty="0">
                  <a:cs typeface="Arial" panose="020B0604020202020204" pitchFamily="34" charset="0"/>
                </a:rPr>
              </a:br>
              <a:r>
                <a:rPr lang="en-GB" sz="1200" b="1" kern="0" dirty="0">
                  <a:cs typeface="Arial" panose="020B0604020202020204" pitchFamily="34" charset="0"/>
                </a:rPr>
                <a:t>single stool sample</a:t>
              </a:r>
              <a:r>
                <a:rPr lang="en-US" sz="1200" b="1" kern="0" baseline="30000" dirty="0">
                  <a:cs typeface="Arial" panose="020B0604020202020204" pitchFamily="34" charset="0"/>
                </a:rPr>
                <a:t>†</a:t>
              </a:r>
              <a:r>
                <a:rPr lang="en-GB" sz="1200" b="1" kern="0" dirty="0">
                  <a:cs typeface="Arial" panose="020B0604020202020204" pitchFamily="34" charset="0"/>
                </a:rPr>
                <a:t> </a:t>
              </a:r>
              <a:endParaRPr lang="en-US" sz="1200" b="1" kern="0" dirty="0">
                <a:cs typeface="Arial" panose="020B0604020202020204" pitchFamily="34" charset="0"/>
              </a:endParaRPr>
            </a:p>
          </p:txBody>
        </p:sp>
        <p:sp>
          <p:nvSpPr>
            <p:cNvPr id="13" name="Rectangle 12">
              <a:extLst>
                <a:ext uri="{FF2B5EF4-FFF2-40B4-BE49-F238E27FC236}">
                  <a16:creationId xmlns:a16="http://schemas.microsoft.com/office/drawing/2014/main" id="{8517D78B-7E0E-F63C-740C-D862ACAC9C3A}"/>
                </a:ext>
              </a:extLst>
            </p:cNvPr>
            <p:cNvSpPr/>
            <p:nvPr/>
          </p:nvSpPr>
          <p:spPr>
            <a:xfrm>
              <a:off x="6184905" y="3333698"/>
              <a:ext cx="1097280" cy="997196"/>
            </a:xfrm>
            <a:prstGeom prst="rect">
              <a:avLst/>
            </a:prstGeom>
            <a:noFill/>
            <a:ln w="12700" cap="flat" cmpd="sng" algn="ctr">
              <a:noFill/>
              <a:prstDash val="solid"/>
              <a:miter lim="800000"/>
            </a:ln>
            <a:effectLst/>
          </p:spPr>
          <p:txBody>
            <a:bodyPr lIns="0" tIns="0" rIns="0" bIns="0" rtlCol="0" anchor="ctr">
              <a:spAutoFit/>
            </a:bodyPr>
            <a:lstStyle/>
            <a:p>
              <a:pPr algn="ctr" defTabSz="685800">
                <a:lnSpc>
                  <a:spcPct val="90000"/>
                </a:lnSpc>
                <a:defRPr/>
              </a:pPr>
              <a:r>
                <a:rPr lang="en-GB" sz="1200" kern="0" dirty="0">
                  <a:cs typeface="Arial" panose="020B0604020202020204" pitchFamily="34" charset="0"/>
                </a:rPr>
                <a:t>Laboratory performed </a:t>
              </a:r>
              <a:br>
                <a:rPr lang="en-GB" sz="1200" kern="0" dirty="0">
                  <a:cs typeface="Arial" panose="020B0604020202020204" pitchFamily="34" charset="0"/>
                </a:rPr>
              </a:br>
              <a:r>
                <a:rPr lang="en-GB" sz="1200" kern="0" dirty="0">
                  <a:cs typeface="Arial" panose="020B0604020202020204" pitchFamily="34" charset="0"/>
                </a:rPr>
                <a:t>the </a:t>
              </a:r>
              <a:r>
                <a:rPr lang="en-GB" sz="1200" b="1" kern="0" dirty="0">
                  <a:cs typeface="Arial" panose="020B0604020202020204" pitchFamily="34" charset="0"/>
                </a:rPr>
                <a:t>mt-sDNA test </a:t>
              </a:r>
              <a:r>
                <a:rPr lang="en-GB" sz="1200" kern="0" dirty="0">
                  <a:cs typeface="Arial" panose="020B0604020202020204" pitchFamily="34" charset="0"/>
                </a:rPr>
                <a:t>and </a:t>
              </a:r>
              <a:r>
                <a:rPr lang="en-GB" sz="1200" b="1" kern="0" dirty="0">
                  <a:cs typeface="Arial" panose="020B0604020202020204" pitchFamily="34" charset="0"/>
                </a:rPr>
                <a:t>FIT</a:t>
              </a:r>
              <a:r>
                <a:rPr lang="en-GB" sz="1200" kern="0" dirty="0">
                  <a:cs typeface="Arial" panose="020B0604020202020204" pitchFamily="34" charset="0"/>
                </a:rPr>
                <a:t>* on each stool sample</a:t>
              </a:r>
            </a:p>
          </p:txBody>
        </p:sp>
        <p:sp>
          <p:nvSpPr>
            <p:cNvPr id="14" name="AutoShape 5">
              <a:extLst>
                <a:ext uri="{FF2B5EF4-FFF2-40B4-BE49-F238E27FC236}">
                  <a16:creationId xmlns:a16="http://schemas.microsoft.com/office/drawing/2014/main" id="{444B9352-8085-0FC5-3D43-433F1675F2E4}"/>
                </a:ext>
              </a:extLst>
            </p:cNvPr>
            <p:cNvSpPr>
              <a:spLocks noChangeArrowheads="1"/>
            </p:cNvSpPr>
            <p:nvPr/>
          </p:nvSpPr>
          <p:spPr bwMode="gray">
            <a:xfrm>
              <a:off x="5623816" y="3649415"/>
              <a:ext cx="457200" cy="365760"/>
            </a:xfrm>
            <a:prstGeom prst="rightArrow">
              <a:avLst>
                <a:gd name="adj1" fmla="val 61644"/>
                <a:gd name="adj2" fmla="val 46581"/>
              </a:avLst>
            </a:prstGeom>
            <a:gradFill flip="none" rotWithShape="1">
              <a:gsLst>
                <a:gs pos="0">
                  <a:schemeClr val="tx2">
                    <a:alpha val="0"/>
                  </a:schemeClr>
                </a:gs>
                <a:gs pos="100000">
                  <a:schemeClr val="tx2"/>
                </a:gs>
              </a:gsLst>
              <a:lin ang="0" scaled="0"/>
              <a:tileRect/>
            </a:gradFill>
            <a:ln w="28575">
              <a:noFill/>
              <a:miter lim="800000"/>
              <a:headEnd/>
              <a:tailEnd/>
            </a:ln>
            <a:effectLst/>
          </p:spPr>
          <p:txBody>
            <a:bodyPr wrap="none" anchor="ctr"/>
            <a:lstStyle/>
            <a:p>
              <a:endParaRPr lang="en-US" sz="1200" dirty="0"/>
            </a:p>
          </p:txBody>
        </p:sp>
      </p:grpSp>
      <p:sp>
        <p:nvSpPr>
          <p:cNvPr id="15" name="Rectangle 14">
            <a:extLst>
              <a:ext uri="{FF2B5EF4-FFF2-40B4-BE49-F238E27FC236}">
                <a16:creationId xmlns:a16="http://schemas.microsoft.com/office/drawing/2014/main" id="{429DA20F-3AC7-52D1-7C3D-2C0BC79153CF}"/>
              </a:ext>
            </a:extLst>
          </p:cNvPr>
          <p:cNvSpPr/>
          <p:nvPr/>
        </p:nvSpPr>
        <p:spPr>
          <a:xfrm>
            <a:off x="457199" y="2402825"/>
            <a:ext cx="3346704" cy="3017520"/>
          </a:xfrm>
          <a:prstGeom prst="rect">
            <a:avLst/>
          </a:prstGeom>
          <a:solidFill>
            <a:schemeClr val="bg1">
              <a:lumMod val="95000"/>
            </a:schemeClr>
          </a:solidFill>
          <a:ln w="190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40" tIns="91440" rIns="91440" bIns="91440" rtlCol="0" anchor="t"/>
          <a:lstStyle/>
          <a:p>
            <a:pPr marL="0" marR="0" lvl="4" indent="0" algn="ctr" defTabSz="914400" rtl="0" eaLnBrk="1" fontAlgn="auto" latinLnBrk="0" hangingPunct="1">
              <a:lnSpc>
                <a:spcPct val="100000"/>
              </a:lnSpc>
              <a:spcBef>
                <a:spcPts val="0"/>
              </a:spcBef>
              <a:spcAft>
                <a:spcPts val="600"/>
              </a:spcAft>
              <a:buClr>
                <a:schemeClr val="accent4"/>
              </a:buClr>
              <a:buSzPct val="75000"/>
              <a:buFontTx/>
              <a:buNone/>
              <a:tabLst/>
              <a:defRPr/>
            </a:pPr>
            <a:r>
              <a:rPr lang="en-US" sz="1400" b="1" dirty="0">
                <a:solidFill>
                  <a:schemeClr val="tx1"/>
                </a:solidFill>
                <a:ea typeface="+mj-lt"/>
                <a:cs typeface="+mj-lt"/>
              </a:rPr>
              <a:t>Key Inclusion Criteria</a:t>
            </a:r>
          </a:p>
          <a:p>
            <a:pPr marL="182880" marR="0" lvl="4" indent="-182880" algn="l" defTabSz="914400" rtl="0" eaLnBrk="1" fontAlgn="auto" latinLnBrk="0" hangingPunct="1">
              <a:lnSpc>
                <a:spcPct val="100000"/>
              </a:lnSpc>
              <a:spcBef>
                <a:spcPts val="0"/>
              </a:spcBef>
              <a:spcAft>
                <a:spcPts val="300"/>
              </a:spcAft>
              <a:buSzPct val="75000"/>
              <a:buFont typeface="Arial" panose="020B0604020202020204" pitchFamily="34" charset="0"/>
              <a:buChar char="•"/>
              <a:tabLst/>
              <a:defRPr/>
            </a:pPr>
            <a:r>
              <a:rPr lang="en-US" sz="1200" dirty="0">
                <a:solidFill>
                  <a:schemeClr val="tx1"/>
                </a:solidFill>
                <a:ea typeface="+mj-lt"/>
                <a:cs typeface="+mj-lt"/>
              </a:rPr>
              <a:t>Average risk for CRC development  </a:t>
            </a:r>
          </a:p>
          <a:p>
            <a:pPr marL="182880" marR="0" lvl="4" indent="-182880" algn="l" defTabSz="914400" rtl="0" eaLnBrk="1" fontAlgn="auto" latinLnBrk="0" hangingPunct="1">
              <a:lnSpc>
                <a:spcPct val="100000"/>
              </a:lnSpc>
              <a:spcBef>
                <a:spcPts val="0"/>
              </a:spcBef>
              <a:spcAft>
                <a:spcPts val="300"/>
              </a:spcAft>
              <a:buSzPct val="75000"/>
              <a:buFont typeface="Arial" panose="020B0604020202020204" pitchFamily="34" charset="0"/>
              <a:buChar char="•"/>
              <a:tabLst/>
              <a:defRPr/>
            </a:pPr>
            <a:r>
              <a:rPr lang="en-US" sz="1200" dirty="0">
                <a:solidFill>
                  <a:schemeClr val="tx1"/>
                </a:solidFill>
                <a:ea typeface="+mj-lt"/>
                <a:cs typeface="+mj-lt"/>
              </a:rPr>
              <a:t>Age 50 to 84 years</a:t>
            </a:r>
          </a:p>
          <a:p>
            <a:pPr marL="182880" marR="0" lvl="4" indent="-182880" algn="l" defTabSz="914400" rtl="0" eaLnBrk="1" fontAlgn="auto" latinLnBrk="0" hangingPunct="1">
              <a:lnSpc>
                <a:spcPct val="100000"/>
              </a:lnSpc>
              <a:spcBef>
                <a:spcPts val="0"/>
              </a:spcBef>
              <a:spcAft>
                <a:spcPts val="300"/>
              </a:spcAft>
              <a:buSzPct val="75000"/>
              <a:buFont typeface="Arial" panose="020B0604020202020204" pitchFamily="34" charset="0"/>
              <a:buChar char="•"/>
              <a:tabLst/>
              <a:defRPr/>
            </a:pPr>
            <a:r>
              <a:rPr lang="en-US" sz="1200" dirty="0">
                <a:solidFill>
                  <a:schemeClr val="tx1"/>
                </a:solidFill>
                <a:ea typeface="+mj-lt"/>
                <a:cs typeface="+mj-lt"/>
              </a:rPr>
              <a:t>Able and willing to undergo a screening colonoscopy within 90 days of enrollment</a:t>
            </a:r>
          </a:p>
          <a:p>
            <a:pPr marL="0" marR="0" lvl="4" algn="ctr" defTabSz="914400" rtl="0" eaLnBrk="1" fontAlgn="auto" latinLnBrk="0" hangingPunct="1">
              <a:lnSpc>
                <a:spcPct val="100000"/>
              </a:lnSpc>
              <a:spcBef>
                <a:spcPts val="1200"/>
              </a:spcBef>
              <a:spcAft>
                <a:spcPts val="600"/>
              </a:spcAft>
              <a:buClr>
                <a:schemeClr val="accent4"/>
              </a:buClr>
              <a:buSzPct val="75000"/>
              <a:tabLst/>
              <a:defRPr/>
            </a:pPr>
            <a:r>
              <a:rPr lang="en-US" sz="1400" b="1" dirty="0">
                <a:solidFill>
                  <a:schemeClr val="tx1"/>
                </a:solidFill>
                <a:ea typeface="+mj-lt"/>
                <a:cs typeface="+mj-lt"/>
              </a:rPr>
              <a:t>Key Exclusion Criteria</a:t>
            </a:r>
          </a:p>
          <a:p>
            <a:pPr marL="182880" marR="0" lvl="4" indent="-182880" algn="l" defTabSz="914400" rtl="0" eaLnBrk="1" fontAlgn="auto" latinLnBrk="0" hangingPunct="1">
              <a:lnSpc>
                <a:spcPct val="100000"/>
              </a:lnSpc>
              <a:spcBef>
                <a:spcPts val="0"/>
              </a:spcBef>
              <a:spcAft>
                <a:spcPts val="300"/>
              </a:spcAft>
              <a:buSzPct val="75000"/>
              <a:buFont typeface="Arial" panose="020B0604020202020204" pitchFamily="34" charset="0"/>
              <a:buChar char="•"/>
              <a:tabLst/>
              <a:defRPr/>
            </a:pPr>
            <a:r>
              <a:rPr lang="en-US" sz="1200" dirty="0">
                <a:solidFill>
                  <a:schemeClr val="tx1"/>
                </a:solidFill>
                <a:ea typeface="+mj-lt"/>
                <a:cs typeface="+mj-lt"/>
              </a:rPr>
              <a:t>Had a colonoscopy within the previous nine years</a:t>
            </a:r>
          </a:p>
          <a:p>
            <a:pPr marL="182880" marR="0" lvl="4" indent="-182880" algn="l" defTabSz="914400" rtl="0" eaLnBrk="1" fontAlgn="auto" latinLnBrk="0" hangingPunct="1">
              <a:lnSpc>
                <a:spcPct val="100000"/>
              </a:lnSpc>
              <a:spcBef>
                <a:spcPts val="0"/>
              </a:spcBef>
              <a:spcAft>
                <a:spcPts val="300"/>
              </a:spcAft>
              <a:buSzPct val="75000"/>
              <a:buFont typeface="Arial" panose="020B0604020202020204" pitchFamily="34" charset="0"/>
              <a:buChar char="•"/>
              <a:tabLst/>
              <a:defRPr/>
            </a:pPr>
            <a:r>
              <a:rPr lang="en-US" sz="1200" dirty="0">
                <a:solidFill>
                  <a:schemeClr val="tx1"/>
                </a:solidFill>
                <a:ea typeface="+mj-lt"/>
                <a:cs typeface="+mj-lt"/>
              </a:rPr>
              <a:t>History of CRC or adenoma</a:t>
            </a:r>
          </a:p>
          <a:p>
            <a:pPr marL="182880" marR="0" lvl="4" indent="-182880" algn="l" defTabSz="914400" rtl="0" eaLnBrk="1" fontAlgn="auto" latinLnBrk="0" hangingPunct="1">
              <a:lnSpc>
                <a:spcPct val="100000"/>
              </a:lnSpc>
              <a:spcBef>
                <a:spcPts val="0"/>
              </a:spcBef>
              <a:spcAft>
                <a:spcPts val="300"/>
              </a:spcAft>
              <a:buSzPct val="75000"/>
              <a:buFont typeface="Arial" panose="020B0604020202020204" pitchFamily="34" charset="0"/>
              <a:buChar char="•"/>
              <a:tabLst/>
              <a:defRPr/>
            </a:pPr>
            <a:r>
              <a:rPr lang="en-US" sz="1200" dirty="0">
                <a:solidFill>
                  <a:schemeClr val="tx1"/>
                </a:solidFill>
                <a:ea typeface="+mj-lt"/>
                <a:cs typeface="+mj-lt"/>
              </a:rPr>
              <a:t>Had a positive FOBT or FIT within the previous six months</a:t>
            </a:r>
          </a:p>
        </p:txBody>
      </p:sp>
      <p:sp>
        <p:nvSpPr>
          <p:cNvPr id="16" name="Rectangle 15">
            <a:extLst>
              <a:ext uri="{FF2B5EF4-FFF2-40B4-BE49-F238E27FC236}">
                <a16:creationId xmlns:a16="http://schemas.microsoft.com/office/drawing/2014/main" id="{CCDF29C0-103B-6177-4FF3-ACD0E20B2C0A}"/>
              </a:ext>
            </a:extLst>
          </p:cNvPr>
          <p:cNvSpPr/>
          <p:nvPr/>
        </p:nvSpPr>
        <p:spPr>
          <a:xfrm>
            <a:off x="457199" y="2037064"/>
            <a:ext cx="3346704" cy="365760"/>
          </a:xfrm>
          <a:prstGeom prst="rect">
            <a:avLst/>
          </a:prstGeom>
          <a:solidFill>
            <a:schemeClr val="tx2"/>
          </a:solidFill>
          <a:ln w="190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marL="0" marR="0" lvl="0" indent="0" algn="ctr" defTabSz="2286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10" normalizeH="0" baseline="0" noProof="0" dirty="0">
                <a:ln>
                  <a:noFill/>
                </a:ln>
                <a:solidFill>
                  <a:prstClr val="white"/>
                </a:solidFill>
                <a:effectLst/>
                <a:uLnTx/>
                <a:uFillTx/>
                <a:cs typeface="Arial" panose="020B0604020202020204" pitchFamily="34" charset="0"/>
              </a:rPr>
              <a:t>Participants</a:t>
            </a:r>
            <a:endParaRPr kumimoji="0" lang="en-US" sz="1400" b="1" i="0" u="none" strike="noStrike" kern="1200" cap="none" spc="10" normalizeH="0" baseline="30000" noProof="0" dirty="0">
              <a:ln>
                <a:noFill/>
              </a:ln>
              <a:solidFill>
                <a:prstClr val="white"/>
              </a:solidFill>
              <a:effectLst/>
              <a:uLnTx/>
              <a:uFillTx/>
              <a:cs typeface="Arial" panose="020B0604020202020204" pitchFamily="34" charset="0"/>
            </a:endParaRPr>
          </a:p>
        </p:txBody>
      </p:sp>
      <p:sp>
        <p:nvSpPr>
          <p:cNvPr id="17" name="Rounded Rectangle 7">
            <a:extLst>
              <a:ext uri="{FF2B5EF4-FFF2-40B4-BE49-F238E27FC236}">
                <a16:creationId xmlns:a16="http://schemas.microsoft.com/office/drawing/2014/main" id="{32955D63-0BCA-A713-83CD-00FF13C7223F}"/>
              </a:ext>
            </a:extLst>
          </p:cNvPr>
          <p:cNvSpPr/>
          <p:nvPr/>
        </p:nvSpPr>
        <p:spPr>
          <a:xfrm>
            <a:off x="8388096" y="2402825"/>
            <a:ext cx="3346704" cy="3017520"/>
          </a:xfrm>
          <a:prstGeom prst="roundRect">
            <a:avLst>
              <a:gd name="adj" fmla="val 0"/>
            </a:avLst>
          </a:prstGeom>
          <a:solidFill>
            <a:schemeClr val="bg1">
              <a:lumMod val="95000"/>
            </a:schemeClr>
          </a:solidFill>
          <a:ln w="190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40" tIns="91440" rIns="91440" bIns="91440" rtlCol="0" anchor="t"/>
          <a:lstStyle/>
          <a:p>
            <a:pPr marL="0" marR="0" lvl="0" indent="0" algn="ctr" defTabSz="228600" rtl="0" eaLnBrk="1" fontAlgn="auto" latinLnBrk="0" hangingPunct="1">
              <a:lnSpc>
                <a:spcPct val="100000"/>
              </a:lnSpc>
              <a:spcBef>
                <a:spcPts val="0"/>
              </a:spcBef>
              <a:spcAft>
                <a:spcPts val="600"/>
              </a:spcAft>
              <a:buClr>
                <a:schemeClr val="accent4"/>
              </a:buClr>
              <a:buSzTx/>
              <a:buFontTx/>
              <a:buNone/>
              <a:tabLst/>
              <a:defRPr/>
            </a:pPr>
            <a:r>
              <a:rPr lang="en-US" sz="1400" b="1" dirty="0">
                <a:solidFill>
                  <a:schemeClr val="tx1"/>
                </a:solidFill>
                <a:ea typeface="+mj-lt"/>
                <a:cs typeface="+mj-lt"/>
              </a:rPr>
              <a:t>Primary Endpoint</a:t>
            </a:r>
          </a:p>
          <a:p>
            <a:pPr marL="182880" marR="0" lvl="4" indent="-179705" algn="l" defTabSz="914400" rtl="0" eaLnBrk="1" fontAlgn="auto" latinLnBrk="0" hangingPunct="1">
              <a:lnSpc>
                <a:spcPct val="100000"/>
              </a:lnSpc>
              <a:spcBef>
                <a:spcPts val="0"/>
              </a:spcBef>
              <a:spcAft>
                <a:spcPts val="300"/>
              </a:spcAft>
              <a:buSzPct val="75000"/>
              <a:buFont typeface="Arial" panose="020B0604020202020204" pitchFamily="34" charset="0"/>
              <a:buChar char="•"/>
              <a:tabLst/>
              <a:defRPr/>
            </a:pPr>
            <a:r>
              <a:rPr lang="en-US" sz="1200" dirty="0">
                <a:solidFill>
                  <a:schemeClr val="tx1"/>
                </a:solidFill>
                <a:ea typeface="+mj-lt"/>
                <a:cs typeface="+mj-lt"/>
              </a:rPr>
              <a:t>Ability of the mt-sDNA test to detect CRC (i.e., adenocarcinoma)</a:t>
            </a:r>
          </a:p>
          <a:p>
            <a:pPr marL="365760" lvl="5" indent="-179705">
              <a:spcAft>
                <a:spcPts val="300"/>
              </a:spcAft>
              <a:buSzPct val="75000"/>
              <a:buFont typeface="Arial" panose="020B0604020202020204" pitchFamily="34" charset="0"/>
              <a:buChar char="•"/>
              <a:defRPr/>
            </a:pPr>
            <a:r>
              <a:rPr lang="en-US" sz="1200" dirty="0">
                <a:solidFill>
                  <a:schemeClr val="tx1"/>
                </a:solidFill>
                <a:ea typeface="+mj-lt"/>
                <a:cs typeface="+mj-lt"/>
              </a:rPr>
              <a:t>Disease stage determined by the AJCC staging system</a:t>
            </a:r>
          </a:p>
          <a:p>
            <a:pPr marL="0" marR="0" lvl="0" indent="0" algn="ctr" defTabSz="228600" rtl="0" eaLnBrk="1" fontAlgn="auto" latinLnBrk="0" hangingPunct="1">
              <a:lnSpc>
                <a:spcPct val="100000"/>
              </a:lnSpc>
              <a:spcBef>
                <a:spcPts val="1200"/>
              </a:spcBef>
              <a:spcAft>
                <a:spcPts val="600"/>
              </a:spcAft>
              <a:buClr>
                <a:schemeClr val="accent4"/>
              </a:buClr>
              <a:buSzTx/>
              <a:buFontTx/>
              <a:buNone/>
              <a:tabLst/>
              <a:defRPr/>
            </a:pPr>
            <a:r>
              <a:rPr lang="en-US" sz="1400" b="1" dirty="0">
                <a:solidFill>
                  <a:schemeClr val="tx1"/>
                </a:solidFill>
                <a:ea typeface="+mj-lt"/>
                <a:cs typeface="+mj-lt"/>
              </a:rPr>
              <a:t>Secondary Endpoint</a:t>
            </a:r>
          </a:p>
          <a:p>
            <a:pPr marL="179705" lvl="4" indent="-179705">
              <a:lnSpc>
                <a:spcPct val="90000"/>
              </a:lnSpc>
              <a:spcAft>
                <a:spcPts val="300"/>
              </a:spcAft>
              <a:buSzPct val="75000"/>
              <a:buFont typeface="Arial" panose="020B0604020202020204" pitchFamily="34" charset="0"/>
              <a:buChar char="•"/>
              <a:defRPr/>
            </a:pPr>
            <a:r>
              <a:rPr lang="en-US" sz="1200" dirty="0">
                <a:solidFill>
                  <a:schemeClr val="tx1"/>
                </a:solidFill>
                <a:ea typeface="+mj-lt"/>
                <a:cs typeface="+mj-lt"/>
              </a:rPr>
              <a:t>Ability of the mt-sDNA test to detect advanced precancerous lesions</a:t>
            </a:r>
            <a:r>
              <a:rPr lang="en-US" sz="1200" baseline="30000" dirty="0">
                <a:solidFill>
                  <a:schemeClr val="tx1"/>
                </a:solidFill>
                <a:ea typeface="+mj-lt"/>
                <a:cs typeface="+mj-lt"/>
              </a:rPr>
              <a:t>‡</a:t>
            </a:r>
            <a:r>
              <a:rPr lang="en-US" sz="1200" dirty="0">
                <a:solidFill>
                  <a:schemeClr val="tx1"/>
                </a:solidFill>
                <a:ea typeface="+mj-lt"/>
                <a:cs typeface="+mj-lt"/>
              </a:rPr>
              <a:t> </a:t>
            </a:r>
          </a:p>
          <a:p>
            <a:pPr marL="179705" lvl="4" indent="-179705">
              <a:lnSpc>
                <a:spcPct val="90000"/>
              </a:lnSpc>
              <a:spcAft>
                <a:spcPts val="300"/>
              </a:spcAft>
              <a:buSzPct val="75000"/>
              <a:buFont typeface="Arial" panose="020B0604020202020204" pitchFamily="34" charset="0"/>
              <a:buChar char="•"/>
              <a:defRPr/>
            </a:pPr>
            <a:r>
              <a:rPr lang="en-US" sz="1200" dirty="0">
                <a:solidFill>
                  <a:schemeClr val="tx1"/>
                </a:solidFill>
                <a:ea typeface="+mj-lt"/>
                <a:cs typeface="+mj-lt"/>
              </a:rPr>
              <a:t>Comparison of the mt-sDNA test vs commercially available FIT</a:t>
            </a:r>
            <a:r>
              <a:rPr lang="en-US" sz="1200" baseline="30000" dirty="0">
                <a:solidFill>
                  <a:schemeClr val="tx1"/>
                </a:solidFill>
                <a:ea typeface="+mj-lt"/>
                <a:cs typeface="+mj-lt"/>
              </a:rPr>
              <a:t>† </a:t>
            </a:r>
            <a:r>
              <a:rPr lang="en-US" sz="1200" dirty="0">
                <a:solidFill>
                  <a:schemeClr val="tx1"/>
                </a:solidFill>
                <a:ea typeface="+mj-lt"/>
                <a:cs typeface="+mj-lt"/>
              </a:rPr>
              <a:t>performance in the detection of both CRC and advanced precancerous lesions</a:t>
            </a:r>
          </a:p>
        </p:txBody>
      </p:sp>
      <p:sp>
        <p:nvSpPr>
          <p:cNvPr id="18" name="Rounded Rectangle 34">
            <a:extLst>
              <a:ext uri="{FF2B5EF4-FFF2-40B4-BE49-F238E27FC236}">
                <a16:creationId xmlns:a16="http://schemas.microsoft.com/office/drawing/2014/main" id="{ECB699F9-CA7B-A885-7F6E-FB087CB8EF43}"/>
              </a:ext>
            </a:extLst>
          </p:cNvPr>
          <p:cNvSpPr/>
          <p:nvPr/>
        </p:nvSpPr>
        <p:spPr>
          <a:xfrm>
            <a:off x="8388096" y="2037064"/>
            <a:ext cx="3346704" cy="365760"/>
          </a:xfrm>
          <a:prstGeom prst="roundRect">
            <a:avLst>
              <a:gd name="adj" fmla="val 0"/>
            </a:avLst>
          </a:prstGeom>
          <a:solidFill>
            <a:schemeClr val="tx2"/>
          </a:solidFill>
          <a:ln w="63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defTabSz="228600">
              <a:defRPr/>
            </a:pPr>
            <a:r>
              <a:rPr lang="en-US" sz="1400" b="1" spc="10" dirty="0">
                <a:solidFill>
                  <a:prstClr val="white"/>
                </a:solidFill>
                <a:cs typeface="Arial" panose="020B0604020202020204" pitchFamily="34" charset="0"/>
              </a:rPr>
              <a:t>Outcomes </a:t>
            </a:r>
          </a:p>
        </p:txBody>
      </p:sp>
      <p:sp>
        <p:nvSpPr>
          <p:cNvPr id="19" name="Rectangle 18">
            <a:extLst>
              <a:ext uri="{FF2B5EF4-FFF2-40B4-BE49-F238E27FC236}">
                <a16:creationId xmlns:a16="http://schemas.microsoft.com/office/drawing/2014/main" id="{0ECCB53A-4400-9F3F-5396-1880E4259F69}"/>
              </a:ext>
            </a:extLst>
          </p:cNvPr>
          <p:cNvSpPr/>
          <p:nvPr/>
        </p:nvSpPr>
        <p:spPr>
          <a:xfrm>
            <a:off x="4422648" y="2037064"/>
            <a:ext cx="3346704" cy="365760"/>
          </a:xfrm>
          <a:prstGeom prst="rect">
            <a:avLst/>
          </a:prstGeom>
          <a:solidFill>
            <a:schemeClr val="tx2"/>
          </a:solidFill>
          <a:ln w="190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marL="0" marR="0" lvl="0" indent="0" algn="ctr" defTabSz="228600" rtl="0" eaLnBrk="1" fontAlgn="auto" latinLnBrk="0" hangingPunct="1">
              <a:lnSpc>
                <a:spcPct val="100000"/>
              </a:lnSpc>
              <a:spcBef>
                <a:spcPts val="0"/>
              </a:spcBef>
              <a:spcAft>
                <a:spcPts val="0"/>
              </a:spcAft>
              <a:buClrTx/>
              <a:buSzTx/>
              <a:buFontTx/>
              <a:buNone/>
              <a:tabLst/>
              <a:defRPr/>
            </a:pPr>
            <a:r>
              <a:rPr lang="en-US" sz="1400" b="1" spc="10" dirty="0">
                <a:solidFill>
                  <a:prstClr val="white"/>
                </a:solidFill>
                <a:cs typeface="Arial" panose="020B0604020202020204" pitchFamily="34" charset="0"/>
              </a:rPr>
              <a:t>Study Design</a:t>
            </a:r>
          </a:p>
        </p:txBody>
      </p:sp>
      <p:sp>
        <p:nvSpPr>
          <p:cNvPr id="20" name="Footer Placeholder 4">
            <a:extLst>
              <a:ext uri="{FF2B5EF4-FFF2-40B4-BE49-F238E27FC236}">
                <a16:creationId xmlns:a16="http://schemas.microsoft.com/office/drawing/2014/main" id="{A25F8FE3-78D3-9169-B401-4F0789DF8D60}"/>
              </a:ext>
            </a:extLst>
          </p:cNvPr>
          <p:cNvSpPr txBox="1">
            <a:spLocks/>
          </p:cNvSpPr>
          <p:nvPr/>
        </p:nvSpPr>
        <p:spPr>
          <a:xfrm>
            <a:off x="309624" y="5809535"/>
            <a:ext cx="11369675" cy="707886"/>
          </a:xfrm>
          <a:prstGeom prst="rect">
            <a:avLst/>
          </a:prstGeom>
        </p:spPr>
        <p:txBody>
          <a:bodyPr anchor="b" anchorCtr="0">
            <a:sp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schemeClr val="tx2"/>
                </a:solidFill>
              </a:rPr>
              <a:t>*OC FIT-CHEK, Polymedco, Inc. </a:t>
            </a:r>
          </a:p>
          <a:p>
            <a:pPr>
              <a:defRPr/>
            </a:pPr>
            <a:r>
              <a:rPr lang="en-US" baseline="30000" dirty="0">
                <a:solidFill>
                  <a:schemeClr val="tx2"/>
                </a:solidFill>
              </a:rPr>
              <a:t>†</a:t>
            </a:r>
            <a:r>
              <a:rPr lang="en-US" dirty="0">
                <a:solidFill>
                  <a:schemeClr val="tx2"/>
                </a:solidFill>
              </a:rPr>
              <a:t>Done within 90 days of providing informed consent. </a:t>
            </a:r>
          </a:p>
          <a:p>
            <a:pPr>
              <a:defRPr/>
            </a:pPr>
            <a:r>
              <a:rPr lang="en-US" baseline="30000" dirty="0">
                <a:solidFill>
                  <a:schemeClr val="tx2"/>
                </a:solidFill>
              </a:rPr>
              <a:t>‡</a:t>
            </a:r>
            <a:r>
              <a:rPr lang="en-US" dirty="0">
                <a:solidFill>
                  <a:schemeClr val="tx2"/>
                </a:solidFill>
              </a:rPr>
              <a:t>Advanced precancerous lesions were defined as: adenoma with carcinoma in situ/high grade dysplasia, any size; adenoma, villous growth pattern (≥25%), any size; adenoma ≥1.0 cm in size; or serrated lesion, ≥1.0 cm in size.</a:t>
            </a:r>
            <a:br>
              <a:rPr lang="en-US" dirty="0">
                <a:solidFill>
                  <a:schemeClr val="tx2"/>
                </a:solidFill>
              </a:rPr>
            </a:br>
            <a:r>
              <a:rPr lang="en-US" b="1" dirty="0">
                <a:solidFill>
                  <a:schemeClr val="tx2"/>
                </a:solidFill>
              </a:rPr>
              <a:t>AJCC</a:t>
            </a:r>
            <a:r>
              <a:rPr lang="en-US" dirty="0">
                <a:solidFill>
                  <a:schemeClr val="tx2"/>
                </a:solidFill>
              </a:rPr>
              <a:t>: American Joint Committee on Cancer; </a:t>
            </a:r>
            <a:r>
              <a:rPr lang="en-US" b="1" dirty="0">
                <a:solidFill>
                  <a:schemeClr val="tx2"/>
                </a:solidFill>
              </a:rPr>
              <a:t>CRC</a:t>
            </a:r>
            <a:r>
              <a:rPr lang="en-US" dirty="0">
                <a:solidFill>
                  <a:schemeClr val="tx2"/>
                </a:solidFill>
              </a:rPr>
              <a:t>: colorectal cancer; </a:t>
            </a:r>
            <a:r>
              <a:rPr lang="en-US" b="1" dirty="0">
                <a:solidFill>
                  <a:schemeClr val="tx2"/>
                </a:solidFill>
              </a:rPr>
              <a:t>FIT</a:t>
            </a:r>
            <a:r>
              <a:rPr lang="en-US" dirty="0">
                <a:solidFill>
                  <a:schemeClr val="tx2"/>
                </a:solidFill>
              </a:rPr>
              <a:t>: fecal immunochemical test; </a:t>
            </a:r>
            <a:r>
              <a:rPr lang="en-US" b="1" dirty="0">
                <a:solidFill>
                  <a:schemeClr val="tx2"/>
                </a:solidFill>
              </a:rPr>
              <a:t>FOBT: </a:t>
            </a:r>
            <a:r>
              <a:rPr lang="en-US" dirty="0">
                <a:solidFill>
                  <a:schemeClr val="tx2"/>
                </a:solidFill>
              </a:rPr>
              <a:t>fecal occult blood test; </a:t>
            </a:r>
            <a:r>
              <a:rPr lang="en-US" b="1" dirty="0">
                <a:solidFill>
                  <a:schemeClr val="tx2"/>
                </a:solidFill>
              </a:rPr>
              <a:t>mt-sDNA</a:t>
            </a:r>
            <a:r>
              <a:rPr lang="en-US" dirty="0">
                <a:solidFill>
                  <a:schemeClr val="tx2"/>
                </a:solidFill>
              </a:rPr>
              <a:t>: multi-target stool DNA. </a:t>
            </a:r>
          </a:p>
          <a:p>
            <a:pPr>
              <a:defRPr/>
            </a:pPr>
            <a:r>
              <a:rPr lang="en-US" dirty="0">
                <a:solidFill>
                  <a:schemeClr val="tx2"/>
                </a:solidFill>
              </a:rPr>
              <a:t>Imperiale TF, et al. </a:t>
            </a:r>
            <a:r>
              <a:rPr lang="en-US" i="1" dirty="0">
                <a:solidFill>
                  <a:schemeClr val="tx2"/>
                </a:solidFill>
              </a:rPr>
              <a:t>N Engl J Med</a:t>
            </a:r>
            <a:r>
              <a:rPr lang="en-US" dirty="0">
                <a:solidFill>
                  <a:schemeClr val="tx2"/>
                </a:solidFill>
              </a:rPr>
              <a:t>. 2014;370(14):1287-1297. </a:t>
            </a:r>
          </a:p>
        </p:txBody>
      </p:sp>
      <p:sp>
        <p:nvSpPr>
          <p:cNvPr id="21" name="TextBox 20">
            <a:extLst>
              <a:ext uri="{FF2B5EF4-FFF2-40B4-BE49-F238E27FC236}">
                <a16:creationId xmlns:a16="http://schemas.microsoft.com/office/drawing/2014/main" id="{C9973B43-37E7-FD91-2E4C-0EBE529B717B}"/>
              </a:ext>
            </a:extLst>
          </p:cNvPr>
          <p:cNvSpPr txBox="1"/>
          <p:nvPr/>
        </p:nvSpPr>
        <p:spPr bwMode="gray">
          <a:xfrm>
            <a:off x="306803" y="6515251"/>
            <a:ext cx="2698045" cy="215515"/>
          </a:xfrm>
          <a:prstGeom prst="rect">
            <a:avLst/>
          </a:prstGeom>
        </p:spPr>
        <p:txBody>
          <a:bodyPr wrap="square" rtlCol="0">
            <a:noAutofit/>
          </a:bodyPr>
          <a:lstStyle/>
          <a:p>
            <a:pPr>
              <a:lnSpc>
                <a:spcPct val="90000"/>
              </a:lnSpc>
              <a:spcBef>
                <a:spcPts val="1000"/>
              </a:spcBef>
              <a:buSzPct val="100000"/>
            </a:pPr>
            <a:r>
              <a:rPr lang="en-US" sz="900" dirty="0">
                <a:solidFill>
                  <a:schemeClr val="tx2"/>
                </a:solidFill>
              </a:rPr>
              <a:t>December 2024 / MED-CG-2200129 (v3.0)</a:t>
            </a:r>
          </a:p>
        </p:txBody>
      </p:sp>
    </p:spTree>
    <p:extLst>
      <p:ext uri="{BB962C8B-B14F-4D97-AF65-F5344CB8AC3E}">
        <p14:creationId xmlns:p14="http://schemas.microsoft.com/office/powerpoint/2010/main" val="2113004872"/>
      </p:ext>
    </p:extLst>
  </p:cSld>
  <p:clrMapOvr>
    <a:masterClrMapping/>
  </p:clrMapOvr>
  <p:extLst>
    <p:ext uri="{6950BFC3-D8DA-4A85-94F7-54DA5524770B}">
      <p188:commentRel xmlns:p188="http://schemas.microsoft.com/office/powerpoint/2018/8/main" r:id="rId2"/>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55E41B-6CE4-4E7A-8E3C-ABABE8FC83D6}"/>
              </a:ext>
            </a:extLst>
          </p:cNvPr>
          <p:cNvSpPr>
            <a:spLocks noGrp="1"/>
          </p:cNvSpPr>
          <p:nvPr>
            <p:ph idx="1"/>
          </p:nvPr>
        </p:nvSpPr>
        <p:spPr>
          <a:xfrm>
            <a:off x="446915" y="968463"/>
            <a:ext cx="11295782" cy="4253417"/>
          </a:xfrm>
        </p:spPr>
        <p:txBody>
          <a:bodyPr/>
          <a:lstStyle/>
          <a:p>
            <a:r>
              <a:rPr lang="en-GB" dirty="0"/>
              <a:t>The pivotal study compared the </a:t>
            </a:r>
            <a:r>
              <a:rPr lang="en-GB" dirty="0" err="1"/>
              <a:t>mt-sDNA</a:t>
            </a:r>
            <a:r>
              <a:rPr lang="en-GB" dirty="0"/>
              <a:t> test with a </a:t>
            </a:r>
            <a:r>
              <a:rPr lang="en-GB" dirty="0" err="1"/>
              <a:t>fecal</a:t>
            </a:r>
            <a:r>
              <a:rPr lang="en-GB" dirty="0"/>
              <a:t> immunochemical test (FIT) in participants at average risk for colorectal cancer.</a:t>
            </a:r>
          </a:p>
          <a:p>
            <a:r>
              <a:rPr lang="en-GB" dirty="0"/>
              <a:t>Eligible participants were asymptomatic adults between the ages of 50 and 84 years who were considered to be at average risk for colorectal cancer and who were scheduled to undergo screening colonoscopy.</a:t>
            </a:r>
          </a:p>
          <a:p>
            <a:r>
              <a:rPr lang="en-GB" dirty="0"/>
              <a:t>All participants provided a stool specimen and underwent screening colonoscopy within 90 days after providing informed consent.</a:t>
            </a:r>
          </a:p>
          <a:p>
            <a:r>
              <a:rPr lang="en-GB" dirty="0"/>
              <a:t>A central biorepository received all stool specimens, and laboratory testing was performed without knowledge of the results of either the comparator FIT or clinical findings.</a:t>
            </a:r>
          </a:p>
          <a:p>
            <a:r>
              <a:rPr lang="en-GB" dirty="0"/>
              <a:t>The primary outcome was the ability of the </a:t>
            </a:r>
            <a:r>
              <a:rPr lang="en-GB" dirty="0" err="1"/>
              <a:t>mt-sDNA</a:t>
            </a:r>
            <a:r>
              <a:rPr lang="en-GB" dirty="0"/>
              <a:t> test to detect CRC, while the secondary outcome was the performance of the </a:t>
            </a:r>
            <a:r>
              <a:rPr lang="en-GB" dirty="0" err="1"/>
              <a:t>mt-sDNA</a:t>
            </a:r>
            <a:r>
              <a:rPr lang="en-GB" dirty="0"/>
              <a:t> test for the detection of advanced precancerous lesions and </a:t>
            </a:r>
            <a:r>
              <a:rPr lang="en-US" dirty="0"/>
              <a:t>comparison of the mt-sDNA test vs commercially available FIT</a:t>
            </a:r>
            <a:r>
              <a:rPr lang="en-US" baseline="30000" dirty="0"/>
              <a:t>†</a:t>
            </a:r>
            <a:r>
              <a:rPr lang="en-US" dirty="0"/>
              <a:t> performance in the detection of both CRC and advanced precancerous lesions.</a:t>
            </a:r>
            <a:endParaRPr lang="en-GB" dirty="0"/>
          </a:p>
        </p:txBody>
      </p:sp>
      <p:sp>
        <p:nvSpPr>
          <p:cNvPr id="3" name="Text Placeholder 2">
            <a:extLst>
              <a:ext uri="{FF2B5EF4-FFF2-40B4-BE49-F238E27FC236}">
                <a16:creationId xmlns:a16="http://schemas.microsoft.com/office/drawing/2014/main" id="{6955DC20-9848-4EA8-ABF8-C7396A605B7A}"/>
              </a:ext>
            </a:extLst>
          </p:cNvPr>
          <p:cNvSpPr>
            <a:spLocks noGrp="1"/>
          </p:cNvSpPr>
          <p:nvPr>
            <p:ph type="body" sz="quarter" idx="16"/>
          </p:nvPr>
        </p:nvSpPr>
        <p:spPr>
          <a:xfrm>
            <a:off x="306803" y="6037448"/>
            <a:ext cx="10095221" cy="426611"/>
          </a:xfrm>
        </p:spPr>
        <p:txBody>
          <a:bodyPr/>
          <a:lstStyle/>
          <a:p>
            <a:r>
              <a:rPr lang="en-US" sz="800" baseline="30000" dirty="0"/>
              <a:t>†</a:t>
            </a:r>
            <a:r>
              <a:rPr lang="en-US" sz="800" dirty="0"/>
              <a:t>Done within 90 days of providing informed consent. </a:t>
            </a:r>
          </a:p>
          <a:p>
            <a:r>
              <a:rPr lang="en-US" sz="800" dirty="0" err="1"/>
              <a:t>Imperiale</a:t>
            </a:r>
            <a:r>
              <a:rPr lang="en-US" sz="800" dirty="0"/>
              <a:t> TF, et al. </a:t>
            </a:r>
            <a:r>
              <a:rPr lang="en-US" sz="800" i="1" dirty="0"/>
              <a:t>N </a:t>
            </a:r>
            <a:r>
              <a:rPr lang="en-US" sz="800" i="1" dirty="0" err="1"/>
              <a:t>Engl</a:t>
            </a:r>
            <a:r>
              <a:rPr lang="en-US" sz="800" i="1" dirty="0"/>
              <a:t> J Med. </a:t>
            </a:r>
            <a:r>
              <a:rPr lang="en-US" sz="800" dirty="0"/>
              <a:t>2014;370(14):1287-1297. </a:t>
            </a:r>
          </a:p>
        </p:txBody>
      </p:sp>
      <p:sp>
        <p:nvSpPr>
          <p:cNvPr id="5" name="Title 4">
            <a:extLst>
              <a:ext uri="{FF2B5EF4-FFF2-40B4-BE49-F238E27FC236}">
                <a16:creationId xmlns:a16="http://schemas.microsoft.com/office/drawing/2014/main" id="{55630810-C153-4EB3-9AFE-224066D4C0AD}"/>
              </a:ext>
            </a:extLst>
          </p:cNvPr>
          <p:cNvSpPr>
            <a:spLocks noGrp="1"/>
          </p:cNvSpPr>
          <p:nvPr>
            <p:ph type="title"/>
          </p:nvPr>
        </p:nvSpPr>
        <p:spPr>
          <a:xfrm>
            <a:off x="446915" y="-218745"/>
            <a:ext cx="11294655" cy="950976"/>
          </a:xfrm>
        </p:spPr>
        <p:txBody>
          <a:bodyPr/>
          <a:lstStyle/>
          <a:p>
            <a:r>
              <a:rPr lang="en-GB" dirty="0"/>
              <a:t>mt-sDNA  Pivotal Study</a:t>
            </a:r>
            <a:endParaRPr lang="en-US" dirty="0"/>
          </a:p>
        </p:txBody>
      </p:sp>
      <p:sp>
        <p:nvSpPr>
          <p:cNvPr id="4" name="TextBox 3">
            <a:extLst>
              <a:ext uri="{FF2B5EF4-FFF2-40B4-BE49-F238E27FC236}">
                <a16:creationId xmlns:a16="http://schemas.microsoft.com/office/drawing/2014/main" id="{AD671E01-319E-B6A5-5FE2-99D2452479D3}"/>
              </a:ext>
            </a:extLst>
          </p:cNvPr>
          <p:cNvSpPr txBox="1"/>
          <p:nvPr/>
        </p:nvSpPr>
        <p:spPr bwMode="gray">
          <a:xfrm>
            <a:off x="306803" y="6515251"/>
            <a:ext cx="2698045" cy="215515"/>
          </a:xfrm>
          <a:prstGeom prst="rect">
            <a:avLst/>
          </a:prstGeom>
        </p:spPr>
        <p:txBody>
          <a:bodyPr wrap="square" rtlCol="0">
            <a:noAutofit/>
          </a:bodyPr>
          <a:lstStyle/>
          <a:p>
            <a:pPr>
              <a:lnSpc>
                <a:spcPct val="90000"/>
              </a:lnSpc>
              <a:spcBef>
                <a:spcPts val="1000"/>
              </a:spcBef>
              <a:buSzPct val="100000"/>
            </a:pPr>
            <a:r>
              <a:rPr lang="en-US" sz="800" dirty="0">
                <a:solidFill>
                  <a:schemeClr val="tx2"/>
                </a:solidFill>
              </a:rPr>
              <a:t>December 2024 / MED-CG-2200129 (v3.0)</a:t>
            </a:r>
          </a:p>
        </p:txBody>
      </p:sp>
    </p:spTree>
    <p:extLst>
      <p:ext uri="{BB962C8B-B14F-4D97-AF65-F5344CB8AC3E}">
        <p14:creationId xmlns:p14="http://schemas.microsoft.com/office/powerpoint/2010/main" val="527618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8272C91-714A-4897-BEC0-5E8AB7FC17C2}"/>
              </a:ext>
            </a:extLst>
          </p:cNvPr>
          <p:cNvSpPr>
            <a:spLocks noGrp="1"/>
          </p:cNvSpPr>
          <p:nvPr>
            <p:ph type="body" sz="quarter" idx="16"/>
          </p:nvPr>
        </p:nvSpPr>
        <p:spPr>
          <a:xfrm>
            <a:off x="308765" y="6043660"/>
            <a:ext cx="11294655" cy="426611"/>
          </a:xfrm>
        </p:spPr>
        <p:txBody>
          <a:bodyPr/>
          <a:lstStyle/>
          <a:p>
            <a:r>
              <a:rPr lang="en-US" sz="800" dirty="0"/>
              <a:t>*OC FIT-CHEK, Polymedco, Inc. </a:t>
            </a:r>
          </a:p>
          <a:p>
            <a:r>
              <a:rPr lang="en-US" sz="800" baseline="30000" dirty="0"/>
              <a:t>†</a:t>
            </a:r>
            <a:r>
              <a:rPr lang="en-US" sz="800" dirty="0"/>
              <a:t>These stages of CRC, as defined by the AJCC, are associated with an increased rate of cure. </a:t>
            </a:r>
          </a:p>
          <a:p>
            <a:r>
              <a:rPr lang="en-US" sz="800" baseline="30000" dirty="0"/>
              <a:t>‡</a:t>
            </a:r>
            <a:r>
              <a:rPr lang="en-US" sz="800" b="1" spc="-20" dirty="0"/>
              <a:t>Advanced adenoma: </a:t>
            </a:r>
            <a:r>
              <a:rPr lang="en-US" sz="800" spc="-20" dirty="0"/>
              <a:t>colorectal adenoma or sessile serrated adenoma/polyp ≥1.0 cm in diameter, or adenoma with high-grade dysplasia or ≥25% villous component, of any size</a:t>
            </a:r>
          </a:p>
          <a:p>
            <a:r>
              <a:rPr lang="en-US" sz="800" b="1" dirty="0"/>
              <a:t>AJCC: </a:t>
            </a:r>
            <a:r>
              <a:rPr lang="en-US" sz="800" dirty="0"/>
              <a:t>American Joint Committee on Cancer, </a:t>
            </a:r>
            <a:r>
              <a:rPr lang="en-US" sz="800" b="1" dirty="0"/>
              <a:t>CRC:  </a:t>
            </a:r>
            <a:r>
              <a:rPr lang="en-US" sz="800" dirty="0"/>
              <a:t>colorectal cancer, </a:t>
            </a:r>
            <a:r>
              <a:rPr lang="en-US" sz="800" b="1" dirty="0"/>
              <a:t>CI: </a:t>
            </a:r>
            <a:r>
              <a:rPr lang="en-US" sz="800" dirty="0"/>
              <a:t>confidence interval, </a:t>
            </a:r>
            <a:r>
              <a:rPr lang="en-US" sz="800" b="1" dirty="0"/>
              <a:t>FIT:</a:t>
            </a:r>
            <a:r>
              <a:rPr lang="en-US" sz="800" dirty="0"/>
              <a:t> fecal immunochemical test</a:t>
            </a:r>
            <a:r>
              <a:rPr lang="en-US" sz="800" b="1" dirty="0"/>
              <a:t>,  mt-sDNA: </a:t>
            </a:r>
            <a:r>
              <a:rPr lang="en-US" sz="800" dirty="0"/>
              <a:t>multi-target stool DNA</a:t>
            </a:r>
          </a:p>
          <a:p>
            <a:r>
              <a:rPr lang="en-US" sz="800" dirty="0"/>
              <a:t>Imperiale TF, et al. </a:t>
            </a:r>
            <a:r>
              <a:rPr lang="en-US" sz="800" i="1" dirty="0"/>
              <a:t>N Engl J Med. </a:t>
            </a:r>
            <a:r>
              <a:rPr lang="en-US" sz="800" dirty="0"/>
              <a:t>2014;370(14):1287-1297</a:t>
            </a:r>
          </a:p>
        </p:txBody>
      </p:sp>
      <p:sp>
        <p:nvSpPr>
          <p:cNvPr id="4" name="Title 3">
            <a:extLst>
              <a:ext uri="{FF2B5EF4-FFF2-40B4-BE49-F238E27FC236}">
                <a16:creationId xmlns:a16="http://schemas.microsoft.com/office/drawing/2014/main" id="{61E4A117-2CD0-4DB1-B45C-E597BC5C4940}"/>
              </a:ext>
            </a:extLst>
          </p:cNvPr>
          <p:cNvSpPr>
            <a:spLocks noGrp="1"/>
          </p:cNvSpPr>
          <p:nvPr>
            <p:ph type="title"/>
          </p:nvPr>
        </p:nvSpPr>
        <p:spPr>
          <a:xfrm>
            <a:off x="308766" y="-235713"/>
            <a:ext cx="11294655" cy="950976"/>
          </a:xfrm>
        </p:spPr>
        <p:txBody>
          <a:bodyPr/>
          <a:lstStyle/>
          <a:p>
            <a:r>
              <a:rPr lang="en-GB" dirty="0"/>
              <a:t>Sensitivity and Specificity of mt-sDNA Test vs FIT</a:t>
            </a:r>
            <a:endParaRPr lang="en-US" dirty="0"/>
          </a:p>
        </p:txBody>
      </p:sp>
      <p:graphicFrame>
        <p:nvGraphicFramePr>
          <p:cNvPr id="8" name="Table 7">
            <a:extLst>
              <a:ext uri="{FF2B5EF4-FFF2-40B4-BE49-F238E27FC236}">
                <a16:creationId xmlns:a16="http://schemas.microsoft.com/office/drawing/2014/main" id="{0537DD8B-93BE-4675-B39B-77C8EE2A8743}"/>
              </a:ext>
            </a:extLst>
          </p:cNvPr>
          <p:cNvGraphicFramePr>
            <a:graphicFrameLocks noGrp="1"/>
          </p:cNvGraphicFramePr>
          <p:nvPr>
            <p:extLst>
              <p:ext uri="{D42A27DB-BD31-4B8C-83A1-F6EECF244321}">
                <p14:modId xmlns:p14="http://schemas.microsoft.com/office/powerpoint/2010/main" val="3532101316"/>
              </p:ext>
            </p:extLst>
          </p:nvPr>
        </p:nvGraphicFramePr>
        <p:xfrm>
          <a:off x="444500" y="1019503"/>
          <a:ext cx="11404601" cy="4639868"/>
        </p:xfrm>
        <a:graphic>
          <a:graphicData uri="http://schemas.openxmlformats.org/drawingml/2006/table">
            <a:tbl>
              <a:tblPr firstRow="1" bandRow="1">
                <a:tableStyleId>{073A0DAA-6AF3-43AB-8588-CEC1D06C72B9}</a:tableStyleId>
              </a:tblPr>
              <a:tblGrid>
                <a:gridCol w="3370718">
                  <a:extLst>
                    <a:ext uri="{9D8B030D-6E8A-4147-A177-3AD203B41FA5}">
                      <a16:colId xmlns:a16="http://schemas.microsoft.com/office/drawing/2014/main" val="2157632160"/>
                    </a:ext>
                  </a:extLst>
                </a:gridCol>
                <a:gridCol w="1457607">
                  <a:extLst>
                    <a:ext uri="{9D8B030D-6E8A-4147-A177-3AD203B41FA5}">
                      <a16:colId xmlns:a16="http://schemas.microsoft.com/office/drawing/2014/main" val="1148488933"/>
                    </a:ext>
                  </a:extLst>
                </a:gridCol>
                <a:gridCol w="1553047">
                  <a:extLst>
                    <a:ext uri="{9D8B030D-6E8A-4147-A177-3AD203B41FA5}">
                      <a16:colId xmlns:a16="http://schemas.microsoft.com/office/drawing/2014/main" val="3320579605"/>
                    </a:ext>
                  </a:extLst>
                </a:gridCol>
                <a:gridCol w="1553047">
                  <a:extLst>
                    <a:ext uri="{9D8B030D-6E8A-4147-A177-3AD203B41FA5}">
                      <a16:colId xmlns:a16="http://schemas.microsoft.com/office/drawing/2014/main" val="958270195"/>
                    </a:ext>
                  </a:extLst>
                </a:gridCol>
                <a:gridCol w="1553047">
                  <a:extLst>
                    <a:ext uri="{9D8B030D-6E8A-4147-A177-3AD203B41FA5}">
                      <a16:colId xmlns:a16="http://schemas.microsoft.com/office/drawing/2014/main" val="1251494703"/>
                    </a:ext>
                  </a:extLst>
                </a:gridCol>
                <a:gridCol w="1917135">
                  <a:extLst>
                    <a:ext uri="{9D8B030D-6E8A-4147-A177-3AD203B41FA5}">
                      <a16:colId xmlns:a16="http://schemas.microsoft.com/office/drawing/2014/main" val="144436978"/>
                    </a:ext>
                  </a:extLst>
                </a:gridCol>
              </a:tblGrid>
              <a:tr h="524746">
                <a:tc rowSpan="2">
                  <a:txBody>
                    <a:bodyPr/>
                    <a:lstStyle>
                      <a:lvl1pPr marL="0" algn="l" defTabSz="685983" rtl="0" eaLnBrk="1" latinLnBrk="0" hangingPunct="1">
                        <a:defRPr sz="1350" b="1" kern="1200">
                          <a:solidFill>
                            <a:schemeClr val="lt1"/>
                          </a:solidFill>
                          <a:latin typeface="Arial"/>
                        </a:defRPr>
                      </a:lvl1pPr>
                      <a:lvl2pPr marL="342991" algn="l" defTabSz="685983" rtl="0" eaLnBrk="1" latinLnBrk="0" hangingPunct="1">
                        <a:defRPr sz="1350" b="1" kern="1200">
                          <a:solidFill>
                            <a:schemeClr val="lt1"/>
                          </a:solidFill>
                          <a:latin typeface="Arial"/>
                        </a:defRPr>
                      </a:lvl2pPr>
                      <a:lvl3pPr marL="685983" algn="l" defTabSz="685983" rtl="0" eaLnBrk="1" latinLnBrk="0" hangingPunct="1">
                        <a:defRPr sz="1350" b="1" kern="1200">
                          <a:solidFill>
                            <a:schemeClr val="lt1"/>
                          </a:solidFill>
                          <a:latin typeface="Arial"/>
                        </a:defRPr>
                      </a:lvl3pPr>
                      <a:lvl4pPr marL="1028974" algn="l" defTabSz="685983" rtl="0" eaLnBrk="1" latinLnBrk="0" hangingPunct="1">
                        <a:defRPr sz="1350" b="1" kern="1200">
                          <a:solidFill>
                            <a:schemeClr val="lt1"/>
                          </a:solidFill>
                          <a:latin typeface="Arial"/>
                        </a:defRPr>
                      </a:lvl4pPr>
                      <a:lvl5pPr marL="1371966" algn="l" defTabSz="685983" rtl="0" eaLnBrk="1" latinLnBrk="0" hangingPunct="1">
                        <a:defRPr sz="1350" b="1" kern="1200">
                          <a:solidFill>
                            <a:schemeClr val="lt1"/>
                          </a:solidFill>
                          <a:latin typeface="Arial"/>
                        </a:defRPr>
                      </a:lvl5pPr>
                      <a:lvl6pPr marL="1714957" algn="l" defTabSz="685983" rtl="0" eaLnBrk="1" latinLnBrk="0" hangingPunct="1">
                        <a:defRPr sz="1350" b="1" kern="1200">
                          <a:solidFill>
                            <a:schemeClr val="lt1"/>
                          </a:solidFill>
                          <a:latin typeface="Arial"/>
                        </a:defRPr>
                      </a:lvl6pPr>
                      <a:lvl7pPr marL="2057949" algn="l" defTabSz="685983" rtl="0" eaLnBrk="1" latinLnBrk="0" hangingPunct="1">
                        <a:defRPr sz="1350" b="1" kern="1200">
                          <a:solidFill>
                            <a:schemeClr val="lt1"/>
                          </a:solidFill>
                          <a:latin typeface="Arial"/>
                        </a:defRPr>
                      </a:lvl7pPr>
                      <a:lvl8pPr marL="2400940" algn="l" defTabSz="685983" rtl="0" eaLnBrk="1" latinLnBrk="0" hangingPunct="1">
                        <a:defRPr sz="1350" b="1" kern="1200">
                          <a:solidFill>
                            <a:schemeClr val="lt1"/>
                          </a:solidFill>
                          <a:latin typeface="Arial"/>
                        </a:defRPr>
                      </a:lvl8pPr>
                      <a:lvl9pPr marL="2743932" algn="l" defTabSz="685983" rtl="0" eaLnBrk="1" latinLnBrk="0" hangingPunct="1">
                        <a:defRPr sz="1350" b="1" kern="1200">
                          <a:solidFill>
                            <a:schemeClr val="lt1"/>
                          </a:solidFill>
                          <a:latin typeface="Arial"/>
                        </a:defRPr>
                      </a:lvl9pPr>
                    </a:lstStyle>
                    <a:p>
                      <a:pPr>
                        <a:lnSpc>
                          <a:spcPct val="90000"/>
                        </a:lnSpc>
                      </a:pPr>
                      <a:r>
                        <a:rPr lang="en-GB" sz="1600" b="1" dirty="0"/>
                        <a:t>Most Advanced Finding</a:t>
                      </a:r>
                      <a:endParaRPr lang="en-US" sz="1600" b="1" i="0" dirty="0">
                        <a:solidFill>
                          <a:schemeClr val="bg1"/>
                        </a:solidFill>
                        <a:latin typeface="+mn-lt"/>
                        <a:cs typeface="Arial" panose="020B0604020202020204" pitchFamily="34" charset="0"/>
                      </a:endParaRPr>
                    </a:p>
                  </a:txBody>
                  <a:tcPr marL="68580" marR="20574" marT="20574" marB="20574" anchor="ctr"/>
                </a:tc>
                <a:tc>
                  <a:txBody>
                    <a:bodyPr/>
                    <a:lstStyle>
                      <a:lvl1pPr marL="0" algn="l" defTabSz="685983" rtl="0" eaLnBrk="1" latinLnBrk="0" hangingPunct="1">
                        <a:defRPr sz="1350" b="1" kern="1200">
                          <a:solidFill>
                            <a:schemeClr val="lt1"/>
                          </a:solidFill>
                          <a:latin typeface="Arial"/>
                        </a:defRPr>
                      </a:lvl1pPr>
                      <a:lvl2pPr marL="342991" algn="l" defTabSz="685983" rtl="0" eaLnBrk="1" latinLnBrk="0" hangingPunct="1">
                        <a:defRPr sz="1350" b="1" kern="1200">
                          <a:solidFill>
                            <a:schemeClr val="lt1"/>
                          </a:solidFill>
                          <a:latin typeface="Arial"/>
                        </a:defRPr>
                      </a:lvl2pPr>
                      <a:lvl3pPr marL="685983" algn="l" defTabSz="685983" rtl="0" eaLnBrk="1" latinLnBrk="0" hangingPunct="1">
                        <a:defRPr sz="1350" b="1" kern="1200">
                          <a:solidFill>
                            <a:schemeClr val="lt1"/>
                          </a:solidFill>
                          <a:latin typeface="Arial"/>
                        </a:defRPr>
                      </a:lvl3pPr>
                      <a:lvl4pPr marL="1028974" algn="l" defTabSz="685983" rtl="0" eaLnBrk="1" latinLnBrk="0" hangingPunct="1">
                        <a:defRPr sz="1350" b="1" kern="1200">
                          <a:solidFill>
                            <a:schemeClr val="lt1"/>
                          </a:solidFill>
                          <a:latin typeface="Arial"/>
                        </a:defRPr>
                      </a:lvl4pPr>
                      <a:lvl5pPr marL="1371966" algn="l" defTabSz="685983" rtl="0" eaLnBrk="1" latinLnBrk="0" hangingPunct="1">
                        <a:defRPr sz="1350" b="1" kern="1200">
                          <a:solidFill>
                            <a:schemeClr val="lt1"/>
                          </a:solidFill>
                          <a:latin typeface="Arial"/>
                        </a:defRPr>
                      </a:lvl5pPr>
                      <a:lvl6pPr marL="1714957" algn="l" defTabSz="685983" rtl="0" eaLnBrk="1" latinLnBrk="0" hangingPunct="1">
                        <a:defRPr sz="1350" b="1" kern="1200">
                          <a:solidFill>
                            <a:schemeClr val="lt1"/>
                          </a:solidFill>
                          <a:latin typeface="Arial"/>
                        </a:defRPr>
                      </a:lvl6pPr>
                      <a:lvl7pPr marL="2057949" algn="l" defTabSz="685983" rtl="0" eaLnBrk="1" latinLnBrk="0" hangingPunct="1">
                        <a:defRPr sz="1350" b="1" kern="1200">
                          <a:solidFill>
                            <a:schemeClr val="lt1"/>
                          </a:solidFill>
                          <a:latin typeface="Arial"/>
                        </a:defRPr>
                      </a:lvl7pPr>
                      <a:lvl8pPr marL="2400940" algn="l" defTabSz="685983" rtl="0" eaLnBrk="1" latinLnBrk="0" hangingPunct="1">
                        <a:defRPr sz="1350" b="1" kern="1200">
                          <a:solidFill>
                            <a:schemeClr val="lt1"/>
                          </a:solidFill>
                          <a:latin typeface="Arial"/>
                        </a:defRPr>
                      </a:lvl8pPr>
                      <a:lvl9pPr marL="2743932" algn="l" defTabSz="685983" rtl="0" eaLnBrk="1" latinLnBrk="0" hangingPunct="1">
                        <a:defRPr sz="1350" b="1" kern="1200">
                          <a:solidFill>
                            <a:schemeClr val="lt1"/>
                          </a:solidFill>
                          <a:latin typeface="Arial"/>
                        </a:defRPr>
                      </a:lvl9pPr>
                    </a:lstStyle>
                    <a:p>
                      <a:pPr algn="ctr">
                        <a:lnSpc>
                          <a:spcPct val="90000"/>
                        </a:lnSpc>
                      </a:pPr>
                      <a:r>
                        <a:rPr lang="en-GB" sz="1400" b="1" dirty="0">
                          <a:solidFill>
                            <a:schemeClr val="bg1"/>
                          </a:solidFill>
                        </a:rPr>
                        <a:t>Colonoscopy</a:t>
                      </a:r>
                      <a:endParaRPr lang="en-US" sz="1400" b="1" i="0" dirty="0">
                        <a:solidFill>
                          <a:schemeClr val="bg1"/>
                        </a:solidFill>
                        <a:latin typeface="+mn-lt"/>
                        <a:cs typeface="Arial" panose="020B0604020202020204" pitchFamily="34" charset="0"/>
                      </a:endParaRPr>
                    </a:p>
                  </a:txBody>
                  <a:tcPr marL="20574" marR="20574" marT="20574" marB="20574" anchor="ctr"/>
                </a:tc>
                <a:tc gridSpan="2">
                  <a:txBody>
                    <a:bodyPr/>
                    <a:lstStyle>
                      <a:lvl1pPr marL="0" algn="l" defTabSz="685983" rtl="0" eaLnBrk="1" latinLnBrk="0" hangingPunct="1">
                        <a:defRPr sz="1350" b="1" kern="1200">
                          <a:solidFill>
                            <a:schemeClr val="lt1"/>
                          </a:solidFill>
                          <a:latin typeface="Arial"/>
                        </a:defRPr>
                      </a:lvl1pPr>
                      <a:lvl2pPr marL="342991" algn="l" defTabSz="685983" rtl="0" eaLnBrk="1" latinLnBrk="0" hangingPunct="1">
                        <a:defRPr sz="1350" b="1" kern="1200">
                          <a:solidFill>
                            <a:schemeClr val="lt1"/>
                          </a:solidFill>
                          <a:latin typeface="Arial"/>
                        </a:defRPr>
                      </a:lvl2pPr>
                      <a:lvl3pPr marL="685983" algn="l" defTabSz="685983" rtl="0" eaLnBrk="1" latinLnBrk="0" hangingPunct="1">
                        <a:defRPr sz="1350" b="1" kern="1200">
                          <a:solidFill>
                            <a:schemeClr val="lt1"/>
                          </a:solidFill>
                          <a:latin typeface="Arial"/>
                        </a:defRPr>
                      </a:lvl3pPr>
                      <a:lvl4pPr marL="1028974" algn="l" defTabSz="685983" rtl="0" eaLnBrk="1" latinLnBrk="0" hangingPunct="1">
                        <a:defRPr sz="1350" b="1" kern="1200">
                          <a:solidFill>
                            <a:schemeClr val="lt1"/>
                          </a:solidFill>
                          <a:latin typeface="Arial"/>
                        </a:defRPr>
                      </a:lvl4pPr>
                      <a:lvl5pPr marL="1371966" algn="l" defTabSz="685983" rtl="0" eaLnBrk="1" latinLnBrk="0" hangingPunct="1">
                        <a:defRPr sz="1350" b="1" kern="1200">
                          <a:solidFill>
                            <a:schemeClr val="lt1"/>
                          </a:solidFill>
                          <a:latin typeface="Arial"/>
                        </a:defRPr>
                      </a:lvl5pPr>
                      <a:lvl6pPr marL="1714957" algn="l" defTabSz="685983" rtl="0" eaLnBrk="1" latinLnBrk="0" hangingPunct="1">
                        <a:defRPr sz="1350" b="1" kern="1200">
                          <a:solidFill>
                            <a:schemeClr val="lt1"/>
                          </a:solidFill>
                          <a:latin typeface="Arial"/>
                        </a:defRPr>
                      </a:lvl6pPr>
                      <a:lvl7pPr marL="2057949" algn="l" defTabSz="685983" rtl="0" eaLnBrk="1" latinLnBrk="0" hangingPunct="1">
                        <a:defRPr sz="1350" b="1" kern="1200">
                          <a:solidFill>
                            <a:schemeClr val="lt1"/>
                          </a:solidFill>
                          <a:latin typeface="Arial"/>
                        </a:defRPr>
                      </a:lvl7pPr>
                      <a:lvl8pPr marL="2400940" algn="l" defTabSz="685983" rtl="0" eaLnBrk="1" latinLnBrk="0" hangingPunct="1">
                        <a:defRPr sz="1350" b="1" kern="1200">
                          <a:solidFill>
                            <a:schemeClr val="lt1"/>
                          </a:solidFill>
                          <a:latin typeface="Arial"/>
                        </a:defRPr>
                      </a:lvl8pPr>
                      <a:lvl9pPr marL="2743932" algn="l" defTabSz="685983" rtl="0" eaLnBrk="1" latinLnBrk="0" hangingPunct="1">
                        <a:defRPr sz="1350" b="1" kern="1200">
                          <a:solidFill>
                            <a:schemeClr val="lt1"/>
                          </a:solidFill>
                          <a:latin typeface="Arial"/>
                        </a:defRPr>
                      </a:lvl9pPr>
                    </a:lstStyle>
                    <a:p>
                      <a:pPr algn="ctr">
                        <a:lnSpc>
                          <a:spcPct val="90000"/>
                        </a:lnSpc>
                      </a:pPr>
                      <a:r>
                        <a:rPr lang="en-GB" sz="1400" b="1" dirty="0">
                          <a:solidFill>
                            <a:schemeClr val="bg1"/>
                          </a:solidFill>
                        </a:rPr>
                        <a:t>mt-sDNA Test (n=9989)</a:t>
                      </a:r>
                      <a:endParaRPr lang="en-US" sz="1400" b="1" i="0" dirty="0">
                        <a:solidFill>
                          <a:schemeClr val="bg1"/>
                        </a:solidFill>
                        <a:latin typeface="+mn-lt"/>
                        <a:cs typeface="Arial" panose="020B0604020202020204" pitchFamily="34" charset="0"/>
                      </a:endParaRPr>
                    </a:p>
                  </a:txBody>
                  <a:tcPr marL="20574" marR="20574" marT="20574" marB="20574" anchor="ctr"/>
                </a:tc>
                <a:tc hMerge="1">
                  <a:txBody>
                    <a:bodyPr/>
                    <a:lstStyle/>
                    <a:p>
                      <a:pPr algn="ctr">
                        <a:lnSpc>
                          <a:spcPct val="90000"/>
                        </a:lnSpc>
                      </a:pPr>
                      <a:endParaRPr lang="en-US" sz="1400" b="0">
                        <a:solidFill>
                          <a:schemeClr val="tx1"/>
                        </a:solidFill>
                        <a:latin typeface="+mn-lt"/>
                      </a:endParaRPr>
                    </a:p>
                  </a:txBody>
                  <a:tcPr marL="27432" marR="27432" marT="27432" marB="27432" anchor="ctr">
                    <a:lnL>
                      <a:noFill/>
                    </a:lnL>
                    <a:lnR>
                      <a:noFill/>
                    </a:lnR>
                    <a:lnT w="952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gridSpan="2">
                  <a:txBody>
                    <a:bodyPr/>
                    <a:lstStyle>
                      <a:lvl1pPr marL="0" algn="l" defTabSz="685983" rtl="0" eaLnBrk="1" latinLnBrk="0" hangingPunct="1">
                        <a:defRPr sz="1350" b="1" kern="1200">
                          <a:solidFill>
                            <a:schemeClr val="lt1"/>
                          </a:solidFill>
                          <a:latin typeface="Arial"/>
                        </a:defRPr>
                      </a:lvl1pPr>
                      <a:lvl2pPr marL="342991" algn="l" defTabSz="685983" rtl="0" eaLnBrk="1" latinLnBrk="0" hangingPunct="1">
                        <a:defRPr sz="1350" b="1" kern="1200">
                          <a:solidFill>
                            <a:schemeClr val="lt1"/>
                          </a:solidFill>
                          <a:latin typeface="Arial"/>
                        </a:defRPr>
                      </a:lvl2pPr>
                      <a:lvl3pPr marL="685983" algn="l" defTabSz="685983" rtl="0" eaLnBrk="1" latinLnBrk="0" hangingPunct="1">
                        <a:defRPr sz="1350" b="1" kern="1200">
                          <a:solidFill>
                            <a:schemeClr val="lt1"/>
                          </a:solidFill>
                          <a:latin typeface="Arial"/>
                        </a:defRPr>
                      </a:lvl3pPr>
                      <a:lvl4pPr marL="1028974" algn="l" defTabSz="685983" rtl="0" eaLnBrk="1" latinLnBrk="0" hangingPunct="1">
                        <a:defRPr sz="1350" b="1" kern="1200">
                          <a:solidFill>
                            <a:schemeClr val="lt1"/>
                          </a:solidFill>
                          <a:latin typeface="Arial"/>
                        </a:defRPr>
                      </a:lvl4pPr>
                      <a:lvl5pPr marL="1371966" algn="l" defTabSz="685983" rtl="0" eaLnBrk="1" latinLnBrk="0" hangingPunct="1">
                        <a:defRPr sz="1350" b="1" kern="1200">
                          <a:solidFill>
                            <a:schemeClr val="lt1"/>
                          </a:solidFill>
                          <a:latin typeface="Arial"/>
                        </a:defRPr>
                      </a:lvl5pPr>
                      <a:lvl6pPr marL="1714957" algn="l" defTabSz="685983" rtl="0" eaLnBrk="1" latinLnBrk="0" hangingPunct="1">
                        <a:defRPr sz="1350" b="1" kern="1200">
                          <a:solidFill>
                            <a:schemeClr val="lt1"/>
                          </a:solidFill>
                          <a:latin typeface="Arial"/>
                        </a:defRPr>
                      </a:lvl6pPr>
                      <a:lvl7pPr marL="2057949" algn="l" defTabSz="685983" rtl="0" eaLnBrk="1" latinLnBrk="0" hangingPunct="1">
                        <a:defRPr sz="1350" b="1" kern="1200">
                          <a:solidFill>
                            <a:schemeClr val="lt1"/>
                          </a:solidFill>
                          <a:latin typeface="Arial"/>
                        </a:defRPr>
                      </a:lvl7pPr>
                      <a:lvl8pPr marL="2400940" algn="l" defTabSz="685983" rtl="0" eaLnBrk="1" latinLnBrk="0" hangingPunct="1">
                        <a:defRPr sz="1350" b="1" kern="1200">
                          <a:solidFill>
                            <a:schemeClr val="lt1"/>
                          </a:solidFill>
                          <a:latin typeface="Arial"/>
                        </a:defRPr>
                      </a:lvl8pPr>
                      <a:lvl9pPr marL="2743932" algn="l" defTabSz="685983" rtl="0" eaLnBrk="1" latinLnBrk="0" hangingPunct="1">
                        <a:defRPr sz="1350" b="1" kern="1200">
                          <a:solidFill>
                            <a:schemeClr val="lt1"/>
                          </a:solidFill>
                          <a:latin typeface="Arial"/>
                        </a:defRPr>
                      </a:lvl9p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GB" sz="1400" b="1" dirty="0">
                          <a:solidFill>
                            <a:schemeClr val="bg1"/>
                          </a:solidFill>
                        </a:rPr>
                        <a:t>FIT* (n=9989)</a:t>
                      </a:r>
                      <a:endParaRPr lang="en-US" sz="1400" b="1" i="0" dirty="0">
                        <a:solidFill>
                          <a:schemeClr val="bg1"/>
                        </a:solidFill>
                        <a:latin typeface="+mn-lt"/>
                        <a:cs typeface="Arial" panose="020B0604020202020204" pitchFamily="34" charset="0"/>
                      </a:endParaRPr>
                    </a:p>
                  </a:txBody>
                  <a:tcPr marL="20574" marR="20574" marT="20574" marB="20574" anchor="ctr"/>
                </a:tc>
                <a:tc hMerge="1">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lang="en-US" sz="1400" b="0">
                        <a:solidFill>
                          <a:schemeClr val="tx1"/>
                        </a:solidFill>
                        <a:latin typeface="+mn-lt"/>
                      </a:endParaRPr>
                    </a:p>
                  </a:txBody>
                  <a:tcPr marL="27432" marR="27432" marT="27432" marB="27432" anchor="ctr">
                    <a:lnL>
                      <a:noFill/>
                    </a:lnL>
                    <a:lnR w="12700" cmpd="sng">
                      <a:noFill/>
                    </a:lnR>
                    <a:lnT w="952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24746">
                <a:tc vMerge="1">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nSpc>
                          <a:spcPct val="90000"/>
                        </a:lnSpc>
                      </a:pPr>
                      <a:endParaRPr lang="en-US" sz="1000" b="1" i="0" dirty="0">
                        <a:solidFill>
                          <a:schemeClr val="bg1"/>
                        </a:solidFill>
                        <a:latin typeface="+mn-lt"/>
                        <a:cs typeface="Arial" panose="020B0604020202020204" pitchFamily="34" charset="0"/>
                      </a:endParaRPr>
                    </a:p>
                  </a:txBody>
                  <a:tcPr marL="68580" marR="20574" marT="20574" marB="20574" anchor="ct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GB" sz="1400" b="1" dirty="0">
                          <a:solidFill>
                            <a:schemeClr val="bg2">
                              <a:lumMod val="10000"/>
                            </a:schemeClr>
                          </a:solidFill>
                          <a:latin typeface="+mn-lt"/>
                        </a:rPr>
                        <a:t>n</a:t>
                      </a:r>
                      <a:endParaRPr lang="en-US" sz="1400" b="1"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GB" sz="1400" b="1" dirty="0">
                          <a:solidFill>
                            <a:schemeClr val="bg2">
                              <a:lumMod val="10000"/>
                            </a:schemeClr>
                          </a:solidFill>
                          <a:latin typeface="+mn-lt"/>
                        </a:rPr>
                        <a:t>Positive Results, n</a:t>
                      </a:r>
                      <a:endParaRPr lang="en-US" sz="1400" b="1"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GB" sz="1400" b="1" dirty="0">
                          <a:solidFill>
                            <a:schemeClr val="bg2">
                              <a:lumMod val="10000"/>
                            </a:schemeClr>
                          </a:solidFill>
                          <a:latin typeface="+mn-lt"/>
                        </a:rPr>
                        <a:t>Sensitivity,</a:t>
                      </a:r>
                      <a:r>
                        <a:rPr lang="en-GB" sz="1400" b="1" baseline="0" dirty="0">
                          <a:solidFill>
                            <a:schemeClr val="bg2">
                              <a:lumMod val="10000"/>
                            </a:schemeClr>
                          </a:solidFill>
                          <a:latin typeface="+mn-lt"/>
                        </a:rPr>
                        <a:t> %</a:t>
                      </a:r>
                      <a:br>
                        <a:rPr lang="en-GB" sz="1400" b="1" baseline="0" dirty="0">
                          <a:solidFill>
                            <a:schemeClr val="bg2">
                              <a:lumMod val="10000"/>
                            </a:schemeClr>
                          </a:solidFill>
                          <a:latin typeface="+mn-lt"/>
                        </a:rPr>
                      </a:br>
                      <a:r>
                        <a:rPr lang="en-GB" sz="1400" b="1" baseline="0" dirty="0">
                          <a:solidFill>
                            <a:schemeClr val="bg2">
                              <a:lumMod val="10000"/>
                            </a:schemeClr>
                          </a:solidFill>
                          <a:latin typeface="+mn-lt"/>
                        </a:rPr>
                        <a:t>(95% CI)</a:t>
                      </a:r>
                      <a:endParaRPr lang="en-US" sz="1400" b="1"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GB" sz="1400" b="1" dirty="0">
                          <a:solidFill>
                            <a:schemeClr val="bg2">
                              <a:lumMod val="10000"/>
                            </a:schemeClr>
                          </a:solidFill>
                          <a:latin typeface="+mn-lt"/>
                        </a:rPr>
                        <a:t>Positive Results, n</a:t>
                      </a:r>
                      <a:endParaRPr lang="en-US" sz="1400" b="1"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GB" sz="1400" b="1" dirty="0">
                          <a:solidFill>
                            <a:schemeClr val="bg2">
                              <a:lumMod val="10000"/>
                            </a:schemeClr>
                          </a:solidFill>
                          <a:latin typeface="+mn-lt"/>
                        </a:rPr>
                        <a:t>Sensitivity,</a:t>
                      </a:r>
                      <a:r>
                        <a:rPr lang="en-GB" sz="1400" b="1" baseline="0" dirty="0">
                          <a:solidFill>
                            <a:schemeClr val="bg2">
                              <a:lumMod val="10000"/>
                            </a:schemeClr>
                          </a:solidFill>
                          <a:latin typeface="+mn-lt"/>
                        </a:rPr>
                        <a:t> %</a:t>
                      </a:r>
                      <a:br>
                        <a:rPr lang="en-GB" sz="1400" b="1" baseline="0" dirty="0">
                          <a:solidFill>
                            <a:schemeClr val="bg2">
                              <a:lumMod val="10000"/>
                            </a:schemeClr>
                          </a:solidFill>
                          <a:latin typeface="+mn-lt"/>
                        </a:rPr>
                      </a:br>
                      <a:r>
                        <a:rPr lang="en-GB" sz="1400" b="1" baseline="0" dirty="0">
                          <a:solidFill>
                            <a:schemeClr val="bg2">
                              <a:lumMod val="10000"/>
                            </a:schemeClr>
                          </a:solidFill>
                          <a:latin typeface="+mn-lt"/>
                        </a:rPr>
                        <a:t>(95% CI)</a:t>
                      </a:r>
                      <a:endParaRPr lang="en-US" sz="1400" b="1" i="0" dirty="0">
                        <a:solidFill>
                          <a:schemeClr val="bg2">
                            <a:lumMod val="10000"/>
                          </a:schemeClr>
                        </a:solidFill>
                        <a:latin typeface="+mn-lt"/>
                        <a:cs typeface="Arial" panose="020B0604020202020204" pitchFamily="34" charset="0"/>
                      </a:endParaRPr>
                    </a:p>
                  </a:txBody>
                  <a:tcPr marL="20574" marR="20574" marT="20574" marB="20574" anchor="ctr"/>
                </a:tc>
                <a:extLst>
                  <a:ext uri="{0D108BD9-81ED-4DB2-BD59-A6C34878D82A}">
                    <a16:rowId xmlns:a16="http://schemas.microsoft.com/office/drawing/2014/main" val="217438507"/>
                  </a:ext>
                </a:extLst>
              </a:tr>
              <a:tr h="348267">
                <a:tc>
                  <a:txBody>
                    <a:bodyPr/>
                    <a:lstStyle>
                      <a:lvl1pPr marL="0" algn="l" defTabSz="685983" rtl="0" eaLnBrk="1" latinLnBrk="0" hangingPunct="1">
                        <a:defRPr sz="1350" kern="1200">
                          <a:solidFill>
                            <a:schemeClr val="dk1"/>
                          </a:solidFill>
                          <a:latin typeface="Arial"/>
                        </a:defRPr>
                      </a:lvl1pPr>
                      <a:lvl2pPr marL="342991" algn="l" defTabSz="685983" rtl="0" eaLnBrk="1" latinLnBrk="0" hangingPunct="1">
                        <a:defRPr sz="1350" kern="1200">
                          <a:solidFill>
                            <a:schemeClr val="dk1"/>
                          </a:solidFill>
                          <a:latin typeface="Arial"/>
                        </a:defRPr>
                      </a:lvl2pPr>
                      <a:lvl3pPr marL="685983" algn="l" defTabSz="685983" rtl="0" eaLnBrk="1" latinLnBrk="0" hangingPunct="1">
                        <a:defRPr sz="1350" kern="1200">
                          <a:solidFill>
                            <a:schemeClr val="dk1"/>
                          </a:solidFill>
                          <a:latin typeface="Arial"/>
                        </a:defRPr>
                      </a:lvl3pPr>
                      <a:lvl4pPr marL="1028974" algn="l" defTabSz="685983" rtl="0" eaLnBrk="1" latinLnBrk="0" hangingPunct="1">
                        <a:defRPr sz="1350" kern="1200">
                          <a:solidFill>
                            <a:schemeClr val="dk1"/>
                          </a:solidFill>
                          <a:latin typeface="Arial"/>
                        </a:defRPr>
                      </a:lvl4pPr>
                      <a:lvl5pPr marL="1371966" algn="l" defTabSz="685983" rtl="0" eaLnBrk="1" latinLnBrk="0" hangingPunct="1">
                        <a:defRPr sz="1350" kern="1200">
                          <a:solidFill>
                            <a:schemeClr val="dk1"/>
                          </a:solidFill>
                          <a:latin typeface="Arial"/>
                        </a:defRPr>
                      </a:lvl5pPr>
                      <a:lvl6pPr marL="1714957" algn="l" defTabSz="685983" rtl="0" eaLnBrk="1" latinLnBrk="0" hangingPunct="1">
                        <a:defRPr sz="1350" kern="1200">
                          <a:solidFill>
                            <a:schemeClr val="dk1"/>
                          </a:solidFill>
                          <a:latin typeface="Arial"/>
                        </a:defRPr>
                      </a:lvl6pPr>
                      <a:lvl7pPr marL="2057949" algn="l" defTabSz="685983" rtl="0" eaLnBrk="1" latinLnBrk="0" hangingPunct="1">
                        <a:defRPr sz="1350" kern="1200">
                          <a:solidFill>
                            <a:schemeClr val="dk1"/>
                          </a:solidFill>
                          <a:latin typeface="Arial"/>
                        </a:defRPr>
                      </a:lvl7pPr>
                      <a:lvl8pPr marL="2400940" algn="l" defTabSz="685983" rtl="0" eaLnBrk="1" latinLnBrk="0" hangingPunct="1">
                        <a:defRPr sz="1350" kern="1200">
                          <a:solidFill>
                            <a:schemeClr val="dk1"/>
                          </a:solidFill>
                          <a:latin typeface="Arial"/>
                        </a:defRPr>
                      </a:lvl8pPr>
                      <a:lvl9pPr marL="2743932" algn="l" defTabSz="685983" rtl="0" eaLnBrk="1" latinLnBrk="0" hangingPunct="1">
                        <a:defRPr sz="1350" kern="1200">
                          <a:solidFill>
                            <a:schemeClr val="dk1"/>
                          </a:solidFill>
                          <a:latin typeface="Arial"/>
                        </a:defRPr>
                      </a:lvl9pPr>
                    </a:lstStyle>
                    <a:p>
                      <a:pPr>
                        <a:lnSpc>
                          <a:spcPct val="90000"/>
                        </a:lnSpc>
                      </a:pPr>
                      <a:r>
                        <a:rPr lang="en-US" sz="1400" b="1" dirty="0">
                          <a:solidFill>
                            <a:schemeClr val="bg2">
                              <a:lumMod val="10000"/>
                            </a:schemeClr>
                          </a:solidFill>
                          <a:latin typeface="+mn-lt"/>
                        </a:rPr>
                        <a:t>CRC</a:t>
                      </a:r>
                      <a:endParaRPr lang="en-US" sz="1400" b="1" i="0" dirty="0">
                        <a:solidFill>
                          <a:schemeClr val="bg2">
                            <a:lumMod val="10000"/>
                          </a:schemeClr>
                        </a:solidFill>
                        <a:latin typeface="+mn-lt"/>
                        <a:cs typeface="Arial" panose="020B0604020202020204" pitchFamily="34" charset="0"/>
                      </a:endParaRPr>
                    </a:p>
                  </a:txBody>
                  <a:tcPr marL="68580" marR="20574" marT="20574" marB="20574" anchor="ctr"/>
                </a:tc>
                <a:tc>
                  <a:txBody>
                    <a:bodyPr/>
                    <a:lstStyle>
                      <a:lvl1pPr marL="0" algn="l" defTabSz="685983" rtl="0" eaLnBrk="1" latinLnBrk="0" hangingPunct="1">
                        <a:defRPr sz="1350" kern="1200">
                          <a:solidFill>
                            <a:schemeClr val="dk1"/>
                          </a:solidFill>
                          <a:latin typeface="Arial"/>
                        </a:defRPr>
                      </a:lvl1pPr>
                      <a:lvl2pPr marL="342991" algn="l" defTabSz="685983" rtl="0" eaLnBrk="1" latinLnBrk="0" hangingPunct="1">
                        <a:defRPr sz="1350" kern="1200">
                          <a:solidFill>
                            <a:schemeClr val="dk1"/>
                          </a:solidFill>
                          <a:latin typeface="Arial"/>
                        </a:defRPr>
                      </a:lvl2pPr>
                      <a:lvl3pPr marL="685983" algn="l" defTabSz="685983" rtl="0" eaLnBrk="1" latinLnBrk="0" hangingPunct="1">
                        <a:defRPr sz="1350" kern="1200">
                          <a:solidFill>
                            <a:schemeClr val="dk1"/>
                          </a:solidFill>
                          <a:latin typeface="Arial"/>
                        </a:defRPr>
                      </a:lvl3pPr>
                      <a:lvl4pPr marL="1028974" algn="l" defTabSz="685983" rtl="0" eaLnBrk="1" latinLnBrk="0" hangingPunct="1">
                        <a:defRPr sz="1350" kern="1200">
                          <a:solidFill>
                            <a:schemeClr val="dk1"/>
                          </a:solidFill>
                          <a:latin typeface="Arial"/>
                        </a:defRPr>
                      </a:lvl4pPr>
                      <a:lvl5pPr marL="1371966" algn="l" defTabSz="685983" rtl="0" eaLnBrk="1" latinLnBrk="0" hangingPunct="1">
                        <a:defRPr sz="1350" kern="1200">
                          <a:solidFill>
                            <a:schemeClr val="dk1"/>
                          </a:solidFill>
                          <a:latin typeface="Arial"/>
                        </a:defRPr>
                      </a:lvl5pPr>
                      <a:lvl6pPr marL="1714957" algn="l" defTabSz="685983" rtl="0" eaLnBrk="1" latinLnBrk="0" hangingPunct="1">
                        <a:defRPr sz="1350" kern="1200">
                          <a:solidFill>
                            <a:schemeClr val="dk1"/>
                          </a:solidFill>
                          <a:latin typeface="Arial"/>
                        </a:defRPr>
                      </a:lvl6pPr>
                      <a:lvl7pPr marL="2057949" algn="l" defTabSz="685983" rtl="0" eaLnBrk="1" latinLnBrk="0" hangingPunct="1">
                        <a:defRPr sz="1350" kern="1200">
                          <a:solidFill>
                            <a:schemeClr val="dk1"/>
                          </a:solidFill>
                          <a:latin typeface="Arial"/>
                        </a:defRPr>
                      </a:lvl7pPr>
                      <a:lvl8pPr marL="2400940" algn="l" defTabSz="685983" rtl="0" eaLnBrk="1" latinLnBrk="0" hangingPunct="1">
                        <a:defRPr sz="1350" kern="1200">
                          <a:solidFill>
                            <a:schemeClr val="dk1"/>
                          </a:solidFill>
                          <a:latin typeface="Arial"/>
                        </a:defRPr>
                      </a:lvl8pPr>
                      <a:lvl9pPr marL="2743932" algn="l" defTabSz="685983" rtl="0" eaLnBrk="1" latinLnBrk="0" hangingPunct="1">
                        <a:defRPr sz="1350" kern="1200">
                          <a:solidFill>
                            <a:schemeClr val="dk1"/>
                          </a:solidFill>
                          <a:latin typeface="Arial"/>
                        </a:defRPr>
                      </a:lvl9pPr>
                    </a:lstStyle>
                    <a:p>
                      <a:pPr algn="ctr">
                        <a:lnSpc>
                          <a:spcPct val="90000"/>
                        </a:lnSpc>
                      </a:pPr>
                      <a:endParaRPr lang="en-US" sz="1200" b="0" dirty="0">
                        <a:solidFill>
                          <a:schemeClr val="bg2">
                            <a:lumMod val="10000"/>
                          </a:schemeClr>
                        </a:solidFill>
                        <a:latin typeface="+mn-lt"/>
                      </a:endParaRPr>
                    </a:p>
                  </a:txBody>
                  <a:tcPr marL="20574" marR="20574" marT="20574" marB="20574" anchor="ctr"/>
                </a:tc>
                <a:tc>
                  <a:txBody>
                    <a:bodyPr/>
                    <a:lstStyle>
                      <a:lvl1pPr marL="0" algn="l" defTabSz="685983" rtl="0" eaLnBrk="1" latinLnBrk="0" hangingPunct="1">
                        <a:defRPr sz="1350" kern="1200">
                          <a:solidFill>
                            <a:schemeClr val="dk1"/>
                          </a:solidFill>
                          <a:latin typeface="Arial"/>
                        </a:defRPr>
                      </a:lvl1pPr>
                      <a:lvl2pPr marL="342991" algn="l" defTabSz="685983" rtl="0" eaLnBrk="1" latinLnBrk="0" hangingPunct="1">
                        <a:defRPr sz="1350" kern="1200">
                          <a:solidFill>
                            <a:schemeClr val="dk1"/>
                          </a:solidFill>
                          <a:latin typeface="Arial"/>
                        </a:defRPr>
                      </a:lvl2pPr>
                      <a:lvl3pPr marL="685983" algn="l" defTabSz="685983" rtl="0" eaLnBrk="1" latinLnBrk="0" hangingPunct="1">
                        <a:defRPr sz="1350" kern="1200">
                          <a:solidFill>
                            <a:schemeClr val="dk1"/>
                          </a:solidFill>
                          <a:latin typeface="Arial"/>
                        </a:defRPr>
                      </a:lvl3pPr>
                      <a:lvl4pPr marL="1028974" algn="l" defTabSz="685983" rtl="0" eaLnBrk="1" latinLnBrk="0" hangingPunct="1">
                        <a:defRPr sz="1350" kern="1200">
                          <a:solidFill>
                            <a:schemeClr val="dk1"/>
                          </a:solidFill>
                          <a:latin typeface="Arial"/>
                        </a:defRPr>
                      </a:lvl4pPr>
                      <a:lvl5pPr marL="1371966" algn="l" defTabSz="685983" rtl="0" eaLnBrk="1" latinLnBrk="0" hangingPunct="1">
                        <a:defRPr sz="1350" kern="1200">
                          <a:solidFill>
                            <a:schemeClr val="dk1"/>
                          </a:solidFill>
                          <a:latin typeface="Arial"/>
                        </a:defRPr>
                      </a:lvl5pPr>
                      <a:lvl6pPr marL="1714957" algn="l" defTabSz="685983" rtl="0" eaLnBrk="1" latinLnBrk="0" hangingPunct="1">
                        <a:defRPr sz="1350" kern="1200">
                          <a:solidFill>
                            <a:schemeClr val="dk1"/>
                          </a:solidFill>
                          <a:latin typeface="Arial"/>
                        </a:defRPr>
                      </a:lvl6pPr>
                      <a:lvl7pPr marL="2057949" algn="l" defTabSz="685983" rtl="0" eaLnBrk="1" latinLnBrk="0" hangingPunct="1">
                        <a:defRPr sz="1350" kern="1200">
                          <a:solidFill>
                            <a:schemeClr val="dk1"/>
                          </a:solidFill>
                          <a:latin typeface="Arial"/>
                        </a:defRPr>
                      </a:lvl7pPr>
                      <a:lvl8pPr marL="2400940" algn="l" defTabSz="685983" rtl="0" eaLnBrk="1" latinLnBrk="0" hangingPunct="1">
                        <a:defRPr sz="1350" kern="1200">
                          <a:solidFill>
                            <a:schemeClr val="dk1"/>
                          </a:solidFill>
                          <a:latin typeface="Arial"/>
                        </a:defRPr>
                      </a:lvl8pPr>
                      <a:lvl9pPr marL="2743932" algn="l" defTabSz="685983" rtl="0" eaLnBrk="1" latinLnBrk="0" hangingPunct="1">
                        <a:defRPr sz="1350" kern="1200">
                          <a:solidFill>
                            <a:schemeClr val="dk1"/>
                          </a:solidFill>
                          <a:latin typeface="Arial"/>
                        </a:defRPr>
                      </a:lvl9pPr>
                    </a:lstStyle>
                    <a:p>
                      <a:pPr algn="ctr">
                        <a:lnSpc>
                          <a:spcPct val="90000"/>
                        </a:lnSpc>
                      </a:pPr>
                      <a:endParaRPr lang="en-US" sz="1200" b="0" dirty="0">
                        <a:solidFill>
                          <a:schemeClr val="bg2">
                            <a:lumMod val="10000"/>
                          </a:schemeClr>
                        </a:solidFill>
                        <a:latin typeface="+mn-lt"/>
                      </a:endParaRPr>
                    </a:p>
                  </a:txBody>
                  <a:tcPr marL="20574" marR="20574" marT="20574" marB="20574" anchor="ctr"/>
                </a:tc>
                <a:tc>
                  <a:txBody>
                    <a:bodyPr/>
                    <a:lstStyle>
                      <a:lvl1pPr marL="0" algn="l" defTabSz="685983" rtl="0" eaLnBrk="1" latinLnBrk="0" hangingPunct="1">
                        <a:defRPr sz="1350" kern="1200">
                          <a:solidFill>
                            <a:schemeClr val="dk1"/>
                          </a:solidFill>
                          <a:latin typeface="Arial"/>
                        </a:defRPr>
                      </a:lvl1pPr>
                      <a:lvl2pPr marL="342991" algn="l" defTabSz="685983" rtl="0" eaLnBrk="1" latinLnBrk="0" hangingPunct="1">
                        <a:defRPr sz="1350" kern="1200">
                          <a:solidFill>
                            <a:schemeClr val="dk1"/>
                          </a:solidFill>
                          <a:latin typeface="Arial"/>
                        </a:defRPr>
                      </a:lvl2pPr>
                      <a:lvl3pPr marL="685983" algn="l" defTabSz="685983" rtl="0" eaLnBrk="1" latinLnBrk="0" hangingPunct="1">
                        <a:defRPr sz="1350" kern="1200">
                          <a:solidFill>
                            <a:schemeClr val="dk1"/>
                          </a:solidFill>
                          <a:latin typeface="Arial"/>
                        </a:defRPr>
                      </a:lvl3pPr>
                      <a:lvl4pPr marL="1028974" algn="l" defTabSz="685983" rtl="0" eaLnBrk="1" latinLnBrk="0" hangingPunct="1">
                        <a:defRPr sz="1350" kern="1200">
                          <a:solidFill>
                            <a:schemeClr val="dk1"/>
                          </a:solidFill>
                          <a:latin typeface="Arial"/>
                        </a:defRPr>
                      </a:lvl4pPr>
                      <a:lvl5pPr marL="1371966" algn="l" defTabSz="685983" rtl="0" eaLnBrk="1" latinLnBrk="0" hangingPunct="1">
                        <a:defRPr sz="1350" kern="1200">
                          <a:solidFill>
                            <a:schemeClr val="dk1"/>
                          </a:solidFill>
                          <a:latin typeface="Arial"/>
                        </a:defRPr>
                      </a:lvl5pPr>
                      <a:lvl6pPr marL="1714957" algn="l" defTabSz="685983" rtl="0" eaLnBrk="1" latinLnBrk="0" hangingPunct="1">
                        <a:defRPr sz="1350" kern="1200">
                          <a:solidFill>
                            <a:schemeClr val="dk1"/>
                          </a:solidFill>
                          <a:latin typeface="Arial"/>
                        </a:defRPr>
                      </a:lvl6pPr>
                      <a:lvl7pPr marL="2057949" algn="l" defTabSz="685983" rtl="0" eaLnBrk="1" latinLnBrk="0" hangingPunct="1">
                        <a:defRPr sz="1350" kern="1200">
                          <a:solidFill>
                            <a:schemeClr val="dk1"/>
                          </a:solidFill>
                          <a:latin typeface="Arial"/>
                        </a:defRPr>
                      </a:lvl7pPr>
                      <a:lvl8pPr marL="2400940" algn="l" defTabSz="685983" rtl="0" eaLnBrk="1" latinLnBrk="0" hangingPunct="1">
                        <a:defRPr sz="1350" kern="1200">
                          <a:solidFill>
                            <a:schemeClr val="dk1"/>
                          </a:solidFill>
                          <a:latin typeface="Arial"/>
                        </a:defRPr>
                      </a:lvl8pPr>
                      <a:lvl9pPr marL="2743932" algn="l" defTabSz="685983" rtl="0" eaLnBrk="1" latinLnBrk="0" hangingPunct="1">
                        <a:defRPr sz="1350" kern="1200">
                          <a:solidFill>
                            <a:schemeClr val="dk1"/>
                          </a:solidFill>
                          <a:latin typeface="Arial"/>
                        </a:defRPr>
                      </a:lvl9pPr>
                    </a:lstStyle>
                    <a:p>
                      <a:pPr algn="ctr">
                        <a:lnSpc>
                          <a:spcPct val="90000"/>
                        </a:lnSpc>
                      </a:pPr>
                      <a:endParaRPr lang="en-US" sz="1200" b="0" dirty="0">
                        <a:solidFill>
                          <a:schemeClr val="bg2">
                            <a:lumMod val="10000"/>
                          </a:schemeClr>
                        </a:solidFill>
                        <a:latin typeface="+mn-lt"/>
                      </a:endParaRPr>
                    </a:p>
                  </a:txBody>
                  <a:tcPr marL="20574" marR="20574" marT="20574" marB="20574" anchor="ctr"/>
                </a:tc>
                <a:tc>
                  <a:txBody>
                    <a:bodyPr/>
                    <a:lstStyle>
                      <a:lvl1pPr marL="0" algn="l" defTabSz="685983" rtl="0" eaLnBrk="1" latinLnBrk="0" hangingPunct="1">
                        <a:defRPr sz="1350" kern="1200">
                          <a:solidFill>
                            <a:schemeClr val="dk1"/>
                          </a:solidFill>
                          <a:latin typeface="Arial"/>
                        </a:defRPr>
                      </a:lvl1pPr>
                      <a:lvl2pPr marL="342991" algn="l" defTabSz="685983" rtl="0" eaLnBrk="1" latinLnBrk="0" hangingPunct="1">
                        <a:defRPr sz="1350" kern="1200">
                          <a:solidFill>
                            <a:schemeClr val="dk1"/>
                          </a:solidFill>
                          <a:latin typeface="Arial"/>
                        </a:defRPr>
                      </a:lvl2pPr>
                      <a:lvl3pPr marL="685983" algn="l" defTabSz="685983" rtl="0" eaLnBrk="1" latinLnBrk="0" hangingPunct="1">
                        <a:defRPr sz="1350" kern="1200">
                          <a:solidFill>
                            <a:schemeClr val="dk1"/>
                          </a:solidFill>
                          <a:latin typeface="Arial"/>
                        </a:defRPr>
                      </a:lvl3pPr>
                      <a:lvl4pPr marL="1028974" algn="l" defTabSz="685983" rtl="0" eaLnBrk="1" latinLnBrk="0" hangingPunct="1">
                        <a:defRPr sz="1350" kern="1200">
                          <a:solidFill>
                            <a:schemeClr val="dk1"/>
                          </a:solidFill>
                          <a:latin typeface="Arial"/>
                        </a:defRPr>
                      </a:lvl4pPr>
                      <a:lvl5pPr marL="1371966" algn="l" defTabSz="685983" rtl="0" eaLnBrk="1" latinLnBrk="0" hangingPunct="1">
                        <a:defRPr sz="1350" kern="1200">
                          <a:solidFill>
                            <a:schemeClr val="dk1"/>
                          </a:solidFill>
                          <a:latin typeface="Arial"/>
                        </a:defRPr>
                      </a:lvl5pPr>
                      <a:lvl6pPr marL="1714957" algn="l" defTabSz="685983" rtl="0" eaLnBrk="1" latinLnBrk="0" hangingPunct="1">
                        <a:defRPr sz="1350" kern="1200">
                          <a:solidFill>
                            <a:schemeClr val="dk1"/>
                          </a:solidFill>
                          <a:latin typeface="Arial"/>
                        </a:defRPr>
                      </a:lvl6pPr>
                      <a:lvl7pPr marL="2057949" algn="l" defTabSz="685983" rtl="0" eaLnBrk="1" latinLnBrk="0" hangingPunct="1">
                        <a:defRPr sz="1350" kern="1200">
                          <a:solidFill>
                            <a:schemeClr val="dk1"/>
                          </a:solidFill>
                          <a:latin typeface="Arial"/>
                        </a:defRPr>
                      </a:lvl7pPr>
                      <a:lvl8pPr marL="2400940" algn="l" defTabSz="685983" rtl="0" eaLnBrk="1" latinLnBrk="0" hangingPunct="1">
                        <a:defRPr sz="1350" kern="1200">
                          <a:solidFill>
                            <a:schemeClr val="dk1"/>
                          </a:solidFill>
                          <a:latin typeface="Arial"/>
                        </a:defRPr>
                      </a:lvl8pPr>
                      <a:lvl9pPr marL="2743932" algn="l" defTabSz="685983" rtl="0" eaLnBrk="1" latinLnBrk="0" hangingPunct="1">
                        <a:defRPr sz="1350" kern="1200">
                          <a:solidFill>
                            <a:schemeClr val="dk1"/>
                          </a:solidFill>
                          <a:latin typeface="Arial"/>
                        </a:defRPr>
                      </a:lvl9pPr>
                    </a:lstStyle>
                    <a:p>
                      <a:pPr marL="0" marR="0" lvl="0" indent="0" algn="ctr" defTabSz="914400" rtl="0" eaLnBrk="1" fontAlgn="auto" latinLnBrk="0" hangingPunct="1">
                        <a:lnSpc>
                          <a:spcPct val="90000"/>
                        </a:lnSpc>
                        <a:spcBef>
                          <a:spcPts val="0"/>
                        </a:spcBef>
                        <a:spcAft>
                          <a:spcPts val="0"/>
                        </a:spcAft>
                        <a:buClrTx/>
                        <a:buSzTx/>
                        <a:buFontTx/>
                        <a:buNone/>
                        <a:tabLst/>
                        <a:defRPr/>
                      </a:pPr>
                      <a:endParaRPr lang="en-US" sz="1200" b="0" dirty="0">
                        <a:solidFill>
                          <a:schemeClr val="bg2">
                            <a:lumMod val="10000"/>
                          </a:schemeClr>
                        </a:solidFill>
                        <a:latin typeface="+mn-lt"/>
                      </a:endParaRPr>
                    </a:p>
                  </a:txBody>
                  <a:tcPr marL="20574" marR="20574" marT="20574" marB="20574" anchor="ctr"/>
                </a:tc>
                <a:tc>
                  <a:txBody>
                    <a:bodyPr/>
                    <a:lstStyle>
                      <a:lvl1pPr marL="0" algn="l" defTabSz="685983" rtl="0" eaLnBrk="1" latinLnBrk="0" hangingPunct="1">
                        <a:defRPr sz="1350" kern="1200">
                          <a:solidFill>
                            <a:schemeClr val="dk1"/>
                          </a:solidFill>
                          <a:latin typeface="Arial"/>
                        </a:defRPr>
                      </a:lvl1pPr>
                      <a:lvl2pPr marL="342991" algn="l" defTabSz="685983" rtl="0" eaLnBrk="1" latinLnBrk="0" hangingPunct="1">
                        <a:defRPr sz="1350" kern="1200">
                          <a:solidFill>
                            <a:schemeClr val="dk1"/>
                          </a:solidFill>
                          <a:latin typeface="Arial"/>
                        </a:defRPr>
                      </a:lvl2pPr>
                      <a:lvl3pPr marL="685983" algn="l" defTabSz="685983" rtl="0" eaLnBrk="1" latinLnBrk="0" hangingPunct="1">
                        <a:defRPr sz="1350" kern="1200">
                          <a:solidFill>
                            <a:schemeClr val="dk1"/>
                          </a:solidFill>
                          <a:latin typeface="Arial"/>
                        </a:defRPr>
                      </a:lvl3pPr>
                      <a:lvl4pPr marL="1028974" algn="l" defTabSz="685983" rtl="0" eaLnBrk="1" latinLnBrk="0" hangingPunct="1">
                        <a:defRPr sz="1350" kern="1200">
                          <a:solidFill>
                            <a:schemeClr val="dk1"/>
                          </a:solidFill>
                          <a:latin typeface="Arial"/>
                        </a:defRPr>
                      </a:lvl4pPr>
                      <a:lvl5pPr marL="1371966" algn="l" defTabSz="685983" rtl="0" eaLnBrk="1" latinLnBrk="0" hangingPunct="1">
                        <a:defRPr sz="1350" kern="1200">
                          <a:solidFill>
                            <a:schemeClr val="dk1"/>
                          </a:solidFill>
                          <a:latin typeface="Arial"/>
                        </a:defRPr>
                      </a:lvl5pPr>
                      <a:lvl6pPr marL="1714957" algn="l" defTabSz="685983" rtl="0" eaLnBrk="1" latinLnBrk="0" hangingPunct="1">
                        <a:defRPr sz="1350" kern="1200">
                          <a:solidFill>
                            <a:schemeClr val="dk1"/>
                          </a:solidFill>
                          <a:latin typeface="Arial"/>
                        </a:defRPr>
                      </a:lvl6pPr>
                      <a:lvl7pPr marL="2057949" algn="l" defTabSz="685983" rtl="0" eaLnBrk="1" latinLnBrk="0" hangingPunct="1">
                        <a:defRPr sz="1350" kern="1200">
                          <a:solidFill>
                            <a:schemeClr val="dk1"/>
                          </a:solidFill>
                          <a:latin typeface="Arial"/>
                        </a:defRPr>
                      </a:lvl7pPr>
                      <a:lvl8pPr marL="2400940" algn="l" defTabSz="685983" rtl="0" eaLnBrk="1" latinLnBrk="0" hangingPunct="1">
                        <a:defRPr sz="1350" kern="1200">
                          <a:solidFill>
                            <a:schemeClr val="dk1"/>
                          </a:solidFill>
                          <a:latin typeface="Arial"/>
                        </a:defRPr>
                      </a:lvl8pPr>
                      <a:lvl9pPr marL="2743932" algn="l" defTabSz="685983" rtl="0" eaLnBrk="1" latinLnBrk="0" hangingPunct="1">
                        <a:defRPr sz="1350" kern="1200">
                          <a:solidFill>
                            <a:schemeClr val="dk1"/>
                          </a:solidFill>
                          <a:latin typeface="Arial"/>
                        </a:defRPr>
                      </a:lvl9pPr>
                    </a:lstStyle>
                    <a:p>
                      <a:pPr marL="0" marR="0" lvl="0" indent="0" algn="ctr" defTabSz="914400" rtl="0" eaLnBrk="1" fontAlgn="auto" latinLnBrk="0" hangingPunct="1">
                        <a:lnSpc>
                          <a:spcPct val="90000"/>
                        </a:lnSpc>
                        <a:spcBef>
                          <a:spcPts val="0"/>
                        </a:spcBef>
                        <a:spcAft>
                          <a:spcPts val="0"/>
                        </a:spcAft>
                        <a:buClrTx/>
                        <a:buSzTx/>
                        <a:buFontTx/>
                        <a:buNone/>
                        <a:tabLst/>
                        <a:defRPr/>
                      </a:pPr>
                      <a:endParaRPr lang="en-US" sz="1200" b="0" dirty="0">
                        <a:solidFill>
                          <a:schemeClr val="bg2">
                            <a:lumMod val="10000"/>
                          </a:schemeClr>
                        </a:solidFill>
                        <a:latin typeface="+mn-lt"/>
                      </a:endParaRPr>
                    </a:p>
                  </a:txBody>
                  <a:tcPr marL="20574" marR="20574" marT="20574" marB="20574" anchor="ctr"/>
                </a:tc>
                <a:extLst>
                  <a:ext uri="{0D108BD9-81ED-4DB2-BD59-A6C34878D82A}">
                    <a16:rowId xmlns:a16="http://schemas.microsoft.com/office/drawing/2014/main" val="10002"/>
                  </a:ext>
                </a:extLst>
              </a:tr>
              <a:tr h="348267">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marL="114300" indent="0">
                        <a:lnSpc>
                          <a:spcPct val="90000"/>
                        </a:lnSpc>
                      </a:pPr>
                      <a:r>
                        <a:rPr lang="en-US" sz="1400" b="0" dirty="0">
                          <a:solidFill>
                            <a:schemeClr val="bg2">
                              <a:lumMod val="10000"/>
                            </a:schemeClr>
                          </a:solidFill>
                          <a:latin typeface="+mn-lt"/>
                        </a:rPr>
                        <a:t>Any</a:t>
                      </a:r>
                      <a:endParaRPr lang="en-US" sz="1400" b="0" i="0" dirty="0">
                        <a:solidFill>
                          <a:schemeClr val="bg2">
                            <a:lumMod val="10000"/>
                          </a:schemeClr>
                        </a:solidFill>
                        <a:latin typeface="+mn-lt"/>
                        <a:cs typeface="Arial" panose="020B0604020202020204" pitchFamily="34" charset="0"/>
                      </a:endParaRPr>
                    </a:p>
                  </a:txBody>
                  <a:tcPr marL="68580"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400" b="0" dirty="0">
                          <a:solidFill>
                            <a:schemeClr val="bg2">
                              <a:lumMod val="10000"/>
                            </a:schemeClr>
                          </a:solidFill>
                          <a:latin typeface="+mn-lt"/>
                        </a:rPr>
                        <a:t>65</a:t>
                      </a:r>
                      <a:endParaRPr lang="en-US" sz="1400" b="0"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400" b="0" dirty="0">
                          <a:solidFill>
                            <a:schemeClr val="bg2">
                              <a:lumMod val="10000"/>
                            </a:schemeClr>
                          </a:solidFill>
                          <a:latin typeface="+mn-lt"/>
                        </a:rPr>
                        <a:t>60</a:t>
                      </a:r>
                      <a:endParaRPr lang="en-US" sz="1400" b="0"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400" b="1" dirty="0">
                          <a:solidFill>
                            <a:schemeClr val="bg2">
                              <a:lumMod val="10000"/>
                            </a:schemeClr>
                          </a:solidFill>
                          <a:latin typeface="+mn-lt"/>
                        </a:rPr>
                        <a:t>92.3 (83.0-97.5)</a:t>
                      </a:r>
                      <a:endParaRPr lang="en-US" sz="1400" b="1"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1400" b="0" dirty="0">
                          <a:solidFill>
                            <a:schemeClr val="bg2">
                              <a:lumMod val="10000"/>
                            </a:schemeClr>
                          </a:solidFill>
                          <a:latin typeface="+mn-lt"/>
                        </a:rPr>
                        <a:t>48</a:t>
                      </a:r>
                      <a:endParaRPr lang="en-US" sz="1400" b="0"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1400" b="1" dirty="0">
                          <a:solidFill>
                            <a:schemeClr val="bg2">
                              <a:lumMod val="10000"/>
                            </a:schemeClr>
                          </a:solidFill>
                          <a:latin typeface="+mn-lt"/>
                        </a:rPr>
                        <a:t>73.8 (61.5-84.0)</a:t>
                      </a:r>
                      <a:endParaRPr lang="en-US" sz="1400" b="1" i="0" dirty="0">
                        <a:solidFill>
                          <a:schemeClr val="bg2">
                            <a:lumMod val="10000"/>
                          </a:schemeClr>
                        </a:solidFill>
                        <a:latin typeface="+mn-lt"/>
                        <a:cs typeface="Arial" panose="020B0604020202020204" pitchFamily="34" charset="0"/>
                      </a:endParaRPr>
                    </a:p>
                  </a:txBody>
                  <a:tcPr marL="20574" marR="20574" marT="20574" marB="20574" anchor="ctr"/>
                </a:tc>
                <a:extLst>
                  <a:ext uri="{0D108BD9-81ED-4DB2-BD59-A6C34878D82A}">
                    <a16:rowId xmlns:a16="http://schemas.microsoft.com/office/drawing/2014/main" val="1039208549"/>
                  </a:ext>
                </a:extLst>
              </a:tr>
              <a:tr h="348267">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marL="114300" indent="0">
                        <a:lnSpc>
                          <a:spcPct val="90000"/>
                        </a:lnSpc>
                      </a:pPr>
                      <a:r>
                        <a:rPr lang="en-US" sz="1400" b="0" dirty="0">
                          <a:solidFill>
                            <a:schemeClr val="bg2">
                              <a:lumMod val="10000"/>
                            </a:schemeClr>
                          </a:solidFill>
                          <a:latin typeface="+mn-lt"/>
                        </a:rPr>
                        <a:t>Stage I-III</a:t>
                      </a:r>
                      <a:r>
                        <a:rPr lang="en-US" sz="1400" b="0" kern="1200" baseline="30000" dirty="0">
                          <a:solidFill>
                            <a:schemeClr val="bg2">
                              <a:lumMod val="10000"/>
                            </a:schemeClr>
                          </a:solidFill>
                          <a:latin typeface="+mn-lt"/>
                        </a:rPr>
                        <a:t>†</a:t>
                      </a:r>
                      <a:endParaRPr lang="en-US" sz="1400" b="0" i="0" dirty="0">
                        <a:solidFill>
                          <a:schemeClr val="bg2">
                            <a:lumMod val="10000"/>
                          </a:schemeClr>
                        </a:solidFill>
                        <a:latin typeface="+mn-lt"/>
                        <a:cs typeface="Arial" panose="020B0604020202020204" pitchFamily="34" charset="0"/>
                      </a:endParaRPr>
                    </a:p>
                  </a:txBody>
                  <a:tcPr marL="68580"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400" b="0" dirty="0">
                          <a:solidFill>
                            <a:schemeClr val="bg2">
                              <a:lumMod val="10000"/>
                            </a:schemeClr>
                          </a:solidFill>
                          <a:latin typeface="+mn-lt"/>
                        </a:rPr>
                        <a:t>60</a:t>
                      </a:r>
                      <a:endParaRPr lang="en-US" sz="1400" b="0"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400" b="0" dirty="0">
                          <a:solidFill>
                            <a:schemeClr val="bg2">
                              <a:lumMod val="10000"/>
                            </a:schemeClr>
                          </a:solidFill>
                          <a:latin typeface="+mn-lt"/>
                        </a:rPr>
                        <a:t>56</a:t>
                      </a:r>
                      <a:endParaRPr lang="en-US" sz="1400" b="0"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400" b="0" dirty="0">
                          <a:solidFill>
                            <a:schemeClr val="bg2">
                              <a:lumMod val="10000"/>
                            </a:schemeClr>
                          </a:solidFill>
                          <a:latin typeface="+mn-lt"/>
                        </a:rPr>
                        <a:t>93.3 (83.8-98.2)</a:t>
                      </a:r>
                      <a:endParaRPr lang="en-US" sz="1400" b="0"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400" b="0" dirty="0">
                          <a:solidFill>
                            <a:schemeClr val="bg2">
                              <a:lumMod val="10000"/>
                            </a:schemeClr>
                          </a:solidFill>
                          <a:latin typeface="+mn-lt"/>
                        </a:rPr>
                        <a:t>44</a:t>
                      </a:r>
                      <a:endParaRPr lang="en-US" sz="1400" b="0"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400" b="0" dirty="0">
                          <a:solidFill>
                            <a:schemeClr val="bg2">
                              <a:lumMod val="10000"/>
                            </a:schemeClr>
                          </a:solidFill>
                          <a:latin typeface="+mn-lt"/>
                        </a:rPr>
                        <a:t>73.3 (60.3-83.9)</a:t>
                      </a:r>
                      <a:endParaRPr lang="en-US" sz="1400" b="0" i="0" dirty="0">
                        <a:solidFill>
                          <a:schemeClr val="bg2">
                            <a:lumMod val="10000"/>
                          </a:schemeClr>
                        </a:solidFill>
                        <a:latin typeface="+mn-lt"/>
                        <a:cs typeface="Arial" panose="020B0604020202020204" pitchFamily="34" charset="0"/>
                      </a:endParaRPr>
                    </a:p>
                  </a:txBody>
                  <a:tcPr marL="20574" marR="20574" marT="20574" marB="20574" anchor="ctr"/>
                </a:tc>
                <a:extLst>
                  <a:ext uri="{0D108BD9-81ED-4DB2-BD59-A6C34878D82A}">
                    <a16:rowId xmlns:a16="http://schemas.microsoft.com/office/drawing/2014/main" val="3077185395"/>
                  </a:ext>
                </a:extLst>
              </a:tr>
              <a:tr h="348267">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nSpc>
                          <a:spcPct val="90000"/>
                        </a:lnSpc>
                      </a:pPr>
                      <a:r>
                        <a:rPr lang="en-US" sz="1400" b="1" dirty="0">
                          <a:solidFill>
                            <a:schemeClr val="bg2">
                              <a:lumMod val="10000"/>
                            </a:schemeClr>
                          </a:solidFill>
                          <a:latin typeface="+mn-lt"/>
                        </a:rPr>
                        <a:t>CRC and high-grade dysplasia</a:t>
                      </a:r>
                      <a:endParaRPr lang="en-US" sz="1400" b="1" i="0" dirty="0">
                        <a:solidFill>
                          <a:schemeClr val="bg2">
                            <a:lumMod val="10000"/>
                          </a:schemeClr>
                        </a:solidFill>
                        <a:latin typeface="+mn-lt"/>
                        <a:cs typeface="Arial" panose="020B0604020202020204" pitchFamily="34" charset="0"/>
                      </a:endParaRPr>
                    </a:p>
                  </a:txBody>
                  <a:tcPr marL="68580"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400" b="0" dirty="0">
                          <a:solidFill>
                            <a:schemeClr val="bg2">
                              <a:lumMod val="10000"/>
                            </a:schemeClr>
                          </a:solidFill>
                          <a:latin typeface="+mn-lt"/>
                        </a:rPr>
                        <a:t>104</a:t>
                      </a:r>
                      <a:endParaRPr lang="en-US" sz="1400" b="0"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400" b="0" dirty="0">
                          <a:solidFill>
                            <a:schemeClr val="bg2">
                              <a:lumMod val="10000"/>
                            </a:schemeClr>
                          </a:solidFill>
                          <a:latin typeface="+mn-lt"/>
                        </a:rPr>
                        <a:t>87</a:t>
                      </a:r>
                      <a:endParaRPr lang="en-US" sz="1400" b="0"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400" b="0" dirty="0">
                          <a:solidFill>
                            <a:schemeClr val="bg2">
                              <a:lumMod val="10000"/>
                            </a:schemeClr>
                          </a:solidFill>
                          <a:latin typeface="+mn-lt"/>
                        </a:rPr>
                        <a:t>83.7 (75.1-90.2)</a:t>
                      </a:r>
                      <a:endParaRPr lang="en-US" sz="1400" b="0"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400" b="0" dirty="0">
                          <a:solidFill>
                            <a:schemeClr val="bg2">
                              <a:lumMod val="10000"/>
                            </a:schemeClr>
                          </a:solidFill>
                          <a:latin typeface="+mn-lt"/>
                        </a:rPr>
                        <a:t>66</a:t>
                      </a:r>
                      <a:endParaRPr lang="en-US" sz="1400" b="0"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400" b="0" dirty="0">
                          <a:solidFill>
                            <a:schemeClr val="bg2">
                              <a:lumMod val="10000"/>
                            </a:schemeClr>
                          </a:solidFill>
                          <a:latin typeface="+mn-lt"/>
                        </a:rPr>
                        <a:t>63.5 (53.5-72.7)</a:t>
                      </a:r>
                      <a:endParaRPr lang="en-US" sz="1400" b="0" i="0" dirty="0">
                        <a:solidFill>
                          <a:schemeClr val="bg2">
                            <a:lumMod val="10000"/>
                          </a:schemeClr>
                        </a:solidFill>
                        <a:latin typeface="+mn-lt"/>
                        <a:cs typeface="Arial" panose="020B0604020202020204" pitchFamily="34" charset="0"/>
                      </a:endParaRPr>
                    </a:p>
                  </a:txBody>
                  <a:tcPr marL="20574" marR="20574" marT="20574" marB="20574" anchor="ctr"/>
                </a:tc>
                <a:extLst>
                  <a:ext uri="{0D108BD9-81ED-4DB2-BD59-A6C34878D82A}">
                    <a16:rowId xmlns:a16="http://schemas.microsoft.com/office/drawing/2014/main" val="2234213698"/>
                  </a:ext>
                </a:extLst>
              </a:tr>
              <a:tr h="348267">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nSpc>
                          <a:spcPct val="90000"/>
                        </a:lnSpc>
                      </a:pPr>
                      <a:r>
                        <a:rPr lang="en-US" sz="1400" b="1" dirty="0">
                          <a:solidFill>
                            <a:schemeClr val="bg2">
                              <a:lumMod val="10000"/>
                            </a:schemeClr>
                          </a:solidFill>
                          <a:latin typeface="+mn-lt"/>
                        </a:rPr>
                        <a:t>Advanced precancerous lesions</a:t>
                      </a:r>
                      <a:r>
                        <a:rPr lang="en-US" sz="1400" b="1" baseline="30000" dirty="0">
                          <a:solidFill>
                            <a:schemeClr val="bg2">
                              <a:lumMod val="10000"/>
                            </a:schemeClr>
                          </a:solidFill>
                          <a:latin typeface="+mn-lt"/>
                        </a:rPr>
                        <a:t>‡</a:t>
                      </a:r>
                      <a:endParaRPr lang="en-US" sz="1400" b="1" i="0" baseline="30000" dirty="0">
                        <a:solidFill>
                          <a:schemeClr val="bg2">
                            <a:lumMod val="10000"/>
                          </a:schemeClr>
                        </a:solidFill>
                        <a:latin typeface="+mn-lt"/>
                        <a:cs typeface="Arial" panose="020B0604020202020204" pitchFamily="34" charset="0"/>
                      </a:endParaRPr>
                    </a:p>
                  </a:txBody>
                  <a:tcPr marL="68580"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400" b="0" dirty="0">
                          <a:solidFill>
                            <a:schemeClr val="bg2">
                              <a:lumMod val="10000"/>
                            </a:schemeClr>
                          </a:solidFill>
                          <a:latin typeface="+mn-lt"/>
                        </a:rPr>
                        <a:t>757</a:t>
                      </a:r>
                      <a:endParaRPr lang="en-US" sz="1400" b="0"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400" b="0" dirty="0">
                          <a:solidFill>
                            <a:schemeClr val="bg2">
                              <a:lumMod val="10000"/>
                            </a:schemeClr>
                          </a:solidFill>
                          <a:latin typeface="+mn-lt"/>
                        </a:rPr>
                        <a:t>321</a:t>
                      </a:r>
                      <a:endParaRPr lang="en-US" sz="1400" b="0"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400" b="1" dirty="0">
                          <a:solidFill>
                            <a:schemeClr val="bg2">
                              <a:lumMod val="10000"/>
                            </a:schemeClr>
                          </a:solidFill>
                          <a:latin typeface="+mn-lt"/>
                        </a:rPr>
                        <a:t>42.4 (38.9-46.0)</a:t>
                      </a:r>
                      <a:endParaRPr lang="en-US" sz="1400" b="1"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400" b="0" dirty="0">
                          <a:solidFill>
                            <a:schemeClr val="bg2">
                              <a:lumMod val="10000"/>
                            </a:schemeClr>
                          </a:solidFill>
                          <a:latin typeface="+mn-lt"/>
                        </a:rPr>
                        <a:t>180</a:t>
                      </a:r>
                      <a:endParaRPr lang="en-US" sz="1400" b="0"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400" b="1" dirty="0">
                          <a:solidFill>
                            <a:schemeClr val="bg2">
                              <a:lumMod val="10000"/>
                            </a:schemeClr>
                          </a:solidFill>
                          <a:latin typeface="+mn-lt"/>
                        </a:rPr>
                        <a:t>23.8 (20.8-27.0)</a:t>
                      </a:r>
                      <a:endParaRPr lang="en-US" sz="1400" b="1" i="0" dirty="0">
                        <a:solidFill>
                          <a:schemeClr val="bg2">
                            <a:lumMod val="10000"/>
                          </a:schemeClr>
                        </a:solidFill>
                        <a:latin typeface="+mn-lt"/>
                        <a:cs typeface="Arial" panose="020B0604020202020204" pitchFamily="34" charset="0"/>
                      </a:endParaRPr>
                    </a:p>
                  </a:txBody>
                  <a:tcPr marL="20574" marR="20574" marT="20574" marB="20574" anchor="ctr"/>
                </a:tc>
                <a:extLst>
                  <a:ext uri="{0D108BD9-81ED-4DB2-BD59-A6C34878D82A}">
                    <a16:rowId xmlns:a16="http://schemas.microsoft.com/office/drawing/2014/main" val="1712279716"/>
                  </a:ext>
                </a:extLst>
              </a:tr>
              <a:tr h="348267">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nSpc>
                          <a:spcPct val="90000"/>
                        </a:lnSpc>
                      </a:pPr>
                      <a:r>
                        <a:rPr lang="en-US" sz="1400" b="1" dirty="0">
                          <a:solidFill>
                            <a:schemeClr val="bg2">
                              <a:lumMod val="10000"/>
                            </a:schemeClr>
                          </a:solidFill>
                          <a:latin typeface="+mn-lt"/>
                        </a:rPr>
                        <a:t>Nonadvanced adenoma</a:t>
                      </a:r>
                      <a:endParaRPr lang="en-US" sz="1400" b="1" i="0" dirty="0">
                        <a:solidFill>
                          <a:schemeClr val="bg2">
                            <a:lumMod val="10000"/>
                          </a:schemeClr>
                        </a:solidFill>
                        <a:latin typeface="+mn-lt"/>
                        <a:cs typeface="Arial" panose="020B0604020202020204" pitchFamily="34" charset="0"/>
                      </a:endParaRPr>
                    </a:p>
                  </a:txBody>
                  <a:tcPr marL="68580"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1400" b="0" dirty="0">
                          <a:solidFill>
                            <a:schemeClr val="bg2">
                              <a:lumMod val="10000"/>
                            </a:schemeClr>
                          </a:solidFill>
                          <a:latin typeface="+mn-lt"/>
                        </a:rPr>
                        <a:t>2893</a:t>
                      </a:r>
                      <a:endParaRPr lang="en-US" sz="1400" b="0"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400" b="0" dirty="0">
                          <a:solidFill>
                            <a:schemeClr val="bg2">
                              <a:lumMod val="10000"/>
                            </a:schemeClr>
                          </a:solidFill>
                          <a:latin typeface="+mn-lt"/>
                        </a:rPr>
                        <a:t>498</a:t>
                      </a:r>
                      <a:endParaRPr lang="en-US" sz="1400" b="0"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400" b="0" dirty="0">
                          <a:solidFill>
                            <a:schemeClr val="bg2">
                              <a:lumMod val="10000"/>
                            </a:schemeClr>
                          </a:solidFill>
                          <a:latin typeface="+mn-lt"/>
                        </a:rPr>
                        <a:t>17.2 (15.9-18.6)</a:t>
                      </a:r>
                      <a:endParaRPr lang="en-US" sz="1400" b="0"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400" b="0" dirty="0">
                          <a:solidFill>
                            <a:schemeClr val="bg2">
                              <a:lumMod val="10000"/>
                            </a:schemeClr>
                          </a:solidFill>
                          <a:latin typeface="+mn-lt"/>
                        </a:rPr>
                        <a:t>220</a:t>
                      </a:r>
                      <a:endParaRPr lang="en-US" sz="1400" b="0"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400" b="0" dirty="0">
                          <a:solidFill>
                            <a:schemeClr val="bg2">
                              <a:lumMod val="10000"/>
                            </a:schemeClr>
                          </a:solidFill>
                          <a:latin typeface="+mn-lt"/>
                        </a:rPr>
                        <a:t>7.6 (6.7-8.6)</a:t>
                      </a:r>
                      <a:endParaRPr lang="en-US" sz="1400" b="0" i="0" dirty="0">
                        <a:solidFill>
                          <a:schemeClr val="bg2">
                            <a:lumMod val="10000"/>
                          </a:schemeClr>
                        </a:solidFill>
                        <a:latin typeface="+mn-lt"/>
                        <a:cs typeface="Arial" panose="020B0604020202020204" pitchFamily="34" charset="0"/>
                      </a:endParaRPr>
                    </a:p>
                  </a:txBody>
                  <a:tcPr marL="20574" marR="20574" marT="20574" marB="20574" anchor="ctr"/>
                </a:tc>
                <a:extLst>
                  <a:ext uri="{0D108BD9-81ED-4DB2-BD59-A6C34878D82A}">
                    <a16:rowId xmlns:a16="http://schemas.microsoft.com/office/drawing/2014/main" val="1367226055"/>
                  </a:ext>
                </a:extLst>
              </a:tr>
              <a:tr h="524746">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nSpc>
                          <a:spcPct val="90000"/>
                        </a:lnSpc>
                      </a:pPr>
                      <a:endParaRPr lang="en-US" sz="1400" b="1" i="0" dirty="0">
                        <a:solidFill>
                          <a:schemeClr val="bg2">
                            <a:lumMod val="10000"/>
                          </a:schemeClr>
                        </a:solidFill>
                        <a:latin typeface="+mn-lt"/>
                        <a:cs typeface="Arial" panose="020B0604020202020204" pitchFamily="34" charset="0"/>
                      </a:endParaRPr>
                    </a:p>
                  </a:txBody>
                  <a:tcPr marL="68580"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endParaRPr lang="en-US" sz="1050" b="0"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endParaRPr lang="en-US" sz="1050" b="0"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marL="0" marR="0" lvl="0" indent="0" algn="ctr" defTabSz="514350" rtl="0" eaLnBrk="1" fontAlgn="auto" latinLnBrk="0" hangingPunct="1">
                        <a:lnSpc>
                          <a:spcPct val="100000"/>
                        </a:lnSpc>
                        <a:spcBef>
                          <a:spcPts val="0"/>
                        </a:spcBef>
                        <a:spcAft>
                          <a:spcPts val="0"/>
                        </a:spcAft>
                        <a:buClrTx/>
                        <a:buSzTx/>
                        <a:buFontTx/>
                        <a:buNone/>
                        <a:tabLst/>
                        <a:defRPr/>
                      </a:pPr>
                      <a:r>
                        <a:rPr lang="en-US" sz="1050" b="1" dirty="0">
                          <a:solidFill>
                            <a:schemeClr val="bg2">
                              <a:lumMod val="10000"/>
                            </a:schemeClr>
                          </a:solidFill>
                          <a:latin typeface="+mn-lt"/>
                        </a:rPr>
                        <a:t>Specificity, %</a:t>
                      </a:r>
                      <a:br>
                        <a:rPr lang="en-US" sz="1050" b="1" dirty="0">
                          <a:solidFill>
                            <a:schemeClr val="bg2">
                              <a:lumMod val="10000"/>
                            </a:schemeClr>
                          </a:solidFill>
                          <a:latin typeface="+mn-lt"/>
                        </a:rPr>
                      </a:br>
                      <a:r>
                        <a:rPr lang="en-US" sz="1050" b="1" dirty="0">
                          <a:solidFill>
                            <a:schemeClr val="bg2">
                              <a:lumMod val="10000"/>
                            </a:schemeClr>
                          </a:solidFill>
                          <a:latin typeface="+mn-lt"/>
                        </a:rPr>
                        <a:t>(95% CI)</a:t>
                      </a:r>
                      <a:endParaRPr lang="en-US" sz="1050" b="1"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100000"/>
                        </a:lnSpc>
                      </a:pPr>
                      <a:endParaRPr lang="en-US" sz="1050" b="1"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marL="0" marR="0" lvl="0" indent="0" algn="ctr" defTabSz="514350" rtl="0" eaLnBrk="1" fontAlgn="auto" latinLnBrk="0" hangingPunct="1">
                        <a:lnSpc>
                          <a:spcPct val="100000"/>
                        </a:lnSpc>
                        <a:spcBef>
                          <a:spcPts val="0"/>
                        </a:spcBef>
                        <a:spcAft>
                          <a:spcPts val="0"/>
                        </a:spcAft>
                        <a:buClrTx/>
                        <a:buSzTx/>
                        <a:buFontTx/>
                        <a:buNone/>
                        <a:tabLst/>
                        <a:defRPr/>
                      </a:pPr>
                      <a:r>
                        <a:rPr lang="en-US" sz="1050" b="1" dirty="0">
                          <a:solidFill>
                            <a:schemeClr val="bg2">
                              <a:lumMod val="10000"/>
                            </a:schemeClr>
                          </a:solidFill>
                          <a:latin typeface="+mn-lt"/>
                        </a:rPr>
                        <a:t>Specificity, %</a:t>
                      </a:r>
                      <a:br>
                        <a:rPr lang="en-US" sz="1050" b="1" dirty="0">
                          <a:solidFill>
                            <a:schemeClr val="bg2">
                              <a:lumMod val="10000"/>
                            </a:schemeClr>
                          </a:solidFill>
                          <a:latin typeface="+mn-lt"/>
                        </a:rPr>
                      </a:br>
                      <a:r>
                        <a:rPr lang="en-US" sz="1050" b="1" dirty="0">
                          <a:solidFill>
                            <a:schemeClr val="bg2">
                              <a:lumMod val="10000"/>
                            </a:schemeClr>
                          </a:solidFill>
                          <a:latin typeface="+mn-lt"/>
                        </a:rPr>
                        <a:t>(95% CI)</a:t>
                      </a:r>
                      <a:endParaRPr lang="en-US" sz="1050" b="1" i="0" dirty="0">
                        <a:solidFill>
                          <a:schemeClr val="bg2">
                            <a:lumMod val="10000"/>
                          </a:schemeClr>
                        </a:solidFill>
                        <a:latin typeface="+mn-lt"/>
                        <a:cs typeface="Arial" panose="020B0604020202020204" pitchFamily="34" charset="0"/>
                      </a:endParaRPr>
                    </a:p>
                  </a:txBody>
                  <a:tcPr marL="20574" marR="20574" marT="20574" marB="20574" anchor="ctr"/>
                </a:tc>
                <a:extLst>
                  <a:ext uri="{0D108BD9-81ED-4DB2-BD59-A6C34878D82A}">
                    <a16:rowId xmlns:a16="http://schemas.microsoft.com/office/drawing/2014/main" val="155815875"/>
                  </a:ext>
                </a:extLst>
              </a:tr>
              <a:tr h="629696">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nSpc>
                          <a:spcPct val="90000"/>
                        </a:lnSpc>
                      </a:pPr>
                      <a:r>
                        <a:rPr lang="en-US" sz="1400" b="1" dirty="0">
                          <a:solidFill>
                            <a:schemeClr val="bg2">
                              <a:lumMod val="10000"/>
                            </a:schemeClr>
                          </a:solidFill>
                          <a:latin typeface="+mn-lt"/>
                        </a:rPr>
                        <a:t>All nonadvanced adenomas, non-neoplastic findings, and negative </a:t>
                      </a:r>
                      <a:br>
                        <a:rPr lang="en-US" sz="1400" b="1" dirty="0">
                          <a:solidFill>
                            <a:schemeClr val="bg2">
                              <a:lumMod val="10000"/>
                            </a:schemeClr>
                          </a:solidFill>
                          <a:latin typeface="+mn-lt"/>
                        </a:rPr>
                      </a:br>
                      <a:r>
                        <a:rPr lang="en-US" sz="1400" b="1" dirty="0">
                          <a:solidFill>
                            <a:schemeClr val="bg2">
                              <a:lumMod val="10000"/>
                            </a:schemeClr>
                          </a:solidFill>
                          <a:latin typeface="+mn-lt"/>
                        </a:rPr>
                        <a:t>results on colonoscopy</a:t>
                      </a:r>
                      <a:endParaRPr lang="en-US" sz="1400" b="1" i="0" dirty="0">
                        <a:solidFill>
                          <a:schemeClr val="bg2">
                            <a:lumMod val="10000"/>
                          </a:schemeClr>
                        </a:solidFill>
                        <a:latin typeface="+mn-lt"/>
                        <a:cs typeface="Arial" panose="020B0604020202020204" pitchFamily="34" charset="0"/>
                      </a:endParaRPr>
                    </a:p>
                  </a:txBody>
                  <a:tcPr marL="68580"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400" b="0" dirty="0">
                          <a:solidFill>
                            <a:schemeClr val="bg2">
                              <a:lumMod val="10000"/>
                            </a:schemeClr>
                          </a:solidFill>
                          <a:latin typeface="+mn-lt"/>
                        </a:rPr>
                        <a:t>9167</a:t>
                      </a:r>
                      <a:endParaRPr lang="en-US" sz="1400" b="0"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400" b="0" dirty="0">
                          <a:solidFill>
                            <a:schemeClr val="bg2">
                              <a:lumMod val="10000"/>
                            </a:schemeClr>
                          </a:solidFill>
                          <a:latin typeface="+mn-lt"/>
                        </a:rPr>
                        <a:t>1,231</a:t>
                      </a:r>
                      <a:endParaRPr lang="en-US" sz="1400" b="0"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400" b="0" dirty="0">
                          <a:solidFill>
                            <a:schemeClr val="bg2">
                              <a:lumMod val="10000"/>
                            </a:schemeClr>
                          </a:solidFill>
                          <a:latin typeface="+mn-lt"/>
                        </a:rPr>
                        <a:t>86.6 (85.9-87.2)</a:t>
                      </a:r>
                      <a:endParaRPr lang="en-US" sz="1400" b="0"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400" b="0" dirty="0">
                          <a:solidFill>
                            <a:schemeClr val="bg2">
                              <a:lumMod val="10000"/>
                            </a:schemeClr>
                          </a:solidFill>
                          <a:latin typeface="+mn-lt"/>
                        </a:rPr>
                        <a:t>472</a:t>
                      </a:r>
                      <a:endParaRPr lang="en-US" sz="1400" b="0"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400" b="0" dirty="0">
                          <a:solidFill>
                            <a:schemeClr val="bg2">
                              <a:lumMod val="10000"/>
                            </a:schemeClr>
                          </a:solidFill>
                          <a:latin typeface="+mn-lt"/>
                        </a:rPr>
                        <a:t>94.9 (94.4-95.3)</a:t>
                      </a:r>
                      <a:endParaRPr lang="en-US" sz="1400" b="0" i="0" dirty="0">
                        <a:solidFill>
                          <a:schemeClr val="bg2">
                            <a:lumMod val="10000"/>
                          </a:schemeClr>
                        </a:solidFill>
                        <a:latin typeface="+mn-lt"/>
                        <a:cs typeface="Arial" panose="020B0604020202020204" pitchFamily="34" charset="0"/>
                      </a:endParaRPr>
                    </a:p>
                  </a:txBody>
                  <a:tcPr marL="20574" marR="20574" marT="20574" marB="20574" anchor="ctr"/>
                </a:tc>
                <a:extLst>
                  <a:ext uri="{0D108BD9-81ED-4DB2-BD59-A6C34878D82A}">
                    <a16:rowId xmlns:a16="http://schemas.microsoft.com/office/drawing/2014/main" val="3283415385"/>
                  </a:ext>
                </a:extLst>
              </a:tr>
              <a:tr h="346332">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nSpc>
                          <a:spcPct val="90000"/>
                        </a:lnSpc>
                      </a:pPr>
                      <a:r>
                        <a:rPr lang="en-US" sz="1400" b="1" dirty="0">
                          <a:solidFill>
                            <a:schemeClr val="bg2">
                              <a:lumMod val="10000"/>
                            </a:schemeClr>
                          </a:solidFill>
                          <a:latin typeface="+mn-lt"/>
                        </a:rPr>
                        <a:t>Negative results on colonoscopy</a:t>
                      </a:r>
                      <a:endParaRPr lang="en-US" sz="1400" b="1" i="0" dirty="0">
                        <a:solidFill>
                          <a:schemeClr val="bg2">
                            <a:lumMod val="10000"/>
                          </a:schemeClr>
                        </a:solidFill>
                        <a:latin typeface="+mn-lt"/>
                        <a:cs typeface="Arial" panose="020B0604020202020204" pitchFamily="34" charset="0"/>
                      </a:endParaRPr>
                    </a:p>
                  </a:txBody>
                  <a:tcPr marL="68580"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400" b="0" dirty="0">
                          <a:solidFill>
                            <a:schemeClr val="bg2">
                              <a:lumMod val="10000"/>
                            </a:schemeClr>
                          </a:solidFill>
                          <a:latin typeface="+mn-lt"/>
                        </a:rPr>
                        <a:t>4457</a:t>
                      </a:r>
                      <a:endParaRPr lang="en-US" sz="1400" b="0"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400" b="0" dirty="0">
                          <a:solidFill>
                            <a:schemeClr val="bg2">
                              <a:lumMod val="10000"/>
                            </a:schemeClr>
                          </a:solidFill>
                          <a:latin typeface="+mn-lt"/>
                        </a:rPr>
                        <a:t>455</a:t>
                      </a:r>
                      <a:endParaRPr lang="en-US" sz="1400" b="0"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400" b="0" dirty="0">
                          <a:solidFill>
                            <a:schemeClr val="bg2">
                              <a:lumMod val="10000"/>
                            </a:schemeClr>
                          </a:solidFill>
                          <a:latin typeface="+mn-lt"/>
                        </a:rPr>
                        <a:t>89.8 (88.9-90.7)</a:t>
                      </a:r>
                      <a:endParaRPr lang="en-US" sz="1400" b="0"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400" b="0" dirty="0">
                          <a:solidFill>
                            <a:schemeClr val="bg2">
                              <a:lumMod val="10000"/>
                            </a:schemeClr>
                          </a:solidFill>
                          <a:latin typeface="+mn-lt"/>
                        </a:rPr>
                        <a:t>162</a:t>
                      </a:r>
                      <a:endParaRPr lang="en-US" sz="1400" b="0" i="0" dirty="0">
                        <a:solidFill>
                          <a:schemeClr val="bg2">
                            <a:lumMod val="10000"/>
                          </a:schemeClr>
                        </a:solidFill>
                        <a:latin typeface="+mn-lt"/>
                        <a:cs typeface="Arial" panose="020B0604020202020204" pitchFamily="34" charset="0"/>
                      </a:endParaRPr>
                    </a:p>
                  </a:txBody>
                  <a:tcPr marL="20574" marR="20574" marT="20574" marB="20574" anchor="ct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400" b="0" dirty="0">
                          <a:solidFill>
                            <a:schemeClr val="bg2">
                              <a:lumMod val="10000"/>
                            </a:schemeClr>
                          </a:solidFill>
                          <a:latin typeface="+mn-lt"/>
                        </a:rPr>
                        <a:t>96.4 (95.8-96.9)</a:t>
                      </a:r>
                      <a:endParaRPr lang="en-US" sz="1400" b="0" i="0" dirty="0">
                        <a:solidFill>
                          <a:schemeClr val="bg2">
                            <a:lumMod val="10000"/>
                          </a:schemeClr>
                        </a:solidFill>
                        <a:latin typeface="+mn-lt"/>
                        <a:cs typeface="Arial" panose="020B0604020202020204" pitchFamily="34" charset="0"/>
                      </a:endParaRPr>
                    </a:p>
                  </a:txBody>
                  <a:tcPr marL="20574" marR="20574" marT="20574" marB="20574" anchor="ctr"/>
                </a:tc>
                <a:extLst>
                  <a:ext uri="{0D108BD9-81ED-4DB2-BD59-A6C34878D82A}">
                    <a16:rowId xmlns:a16="http://schemas.microsoft.com/office/drawing/2014/main" val="2094280518"/>
                  </a:ext>
                </a:extLst>
              </a:tr>
            </a:tbl>
          </a:graphicData>
        </a:graphic>
      </p:graphicFrame>
      <p:sp>
        <p:nvSpPr>
          <p:cNvPr id="2" name="TextBox 1">
            <a:extLst>
              <a:ext uri="{FF2B5EF4-FFF2-40B4-BE49-F238E27FC236}">
                <a16:creationId xmlns:a16="http://schemas.microsoft.com/office/drawing/2014/main" id="{AB0B6E51-753E-50FD-C7EA-0F5997A1C96B}"/>
              </a:ext>
            </a:extLst>
          </p:cNvPr>
          <p:cNvSpPr txBox="1"/>
          <p:nvPr/>
        </p:nvSpPr>
        <p:spPr bwMode="gray">
          <a:xfrm>
            <a:off x="306803" y="6515251"/>
            <a:ext cx="2698045" cy="215515"/>
          </a:xfrm>
          <a:prstGeom prst="rect">
            <a:avLst/>
          </a:prstGeom>
        </p:spPr>
        <p:txBody>
          <a:bodyPr wrap="square" rtlCol="0">
            <a:noAutofit/>
          </a:bodyPr>
          <a:lstStyle/>
          <a:p>
            <a:pPr>
              <a:lnSpc>
                <a:spcPct val="90000"/>
              </a:lnSpc>
              <a:spcBef>
                <a:spcPts val="1000"/>
              </a:spcBef>
              <a:buSzPct val="100000"/>
            </a:pPr>
            <a:r>
              <a:rPr lang="en-US" sz="900" dirty="0">
                <a:solidFill>
                  <a:schemeClr val="tx2"/>
                </a:solidFill>
              </a:rPr>
              <a:t>December 2024 / MED-CG-2200129 (v3.0)</a:t>
            </a:r>
          </a:p>
        </p:txBody>
      </p:sp>
    </p:spTree>
    <p:extLst>
      <p:ext uri="{BB962C8B-B14F-4D97-AF65-F5344CB8AC3E}">
        <p14:creationId xmlns:p14="http://schemas.microsoft.com/office/powerpoint/2010/main" val="746027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E0AFD-58CC-4EFC-BECA-81FAE5C8CD22}"/>
              </a:ext>
            </a:extLst>
          </p:cNvPr>
          <p:cNvSpPr>
            <a:spLocks noGrp="1"/>
          </p:cNvSpPr>
          <p:nvPr>
            <p:ph type="title"/>
          </p:nvPr>
        </p:nvSpPr>
        <p:spPr>
          <a:xfrm>
            <a:off x="190500" y="51024"/>
            <a:ext cx="10936940" cy="645407"/>
          </a:xfrm>
        </p:spPr>
        <p:txBody>
          <a:bodyPr/>
          <a:lstStyle/>
          <a:p>
            <a:r>
              <a:rPr lang="en-US" sz="2800" b="1" dirty="0">
                <a:latin typeface="Arial"/>
              </a:rPr>
              <a:t>Sensitivity and Specificity</a:t>
            </a:r>
            <a:r>
              <a:rPr lang="en-US" sz="2800" b="1" dirty="0">
                <a:latin typeface="Arial"/>
                <a:ea typeface="Roboto" panose="02000000000000000000" pitchFamily="2" charset="0"/>
                <a:cs typeface="Arial"/>
              </a:rPr>
              <a:t> </a:t>
            </a:r>
            <a:r>
              <a:rPr lang="en-US" sz="2800" b="1" dirty="0">
                <a:latin typeface="Arial"/>
              </a:rPr>
              <a:t>of</a:t>
            </a:r>
            <a:r>
              <a:rPr lang="en-US" sz="2800" b="1" dirty="0">
                <a:latin typeface="Arial"/>
                <a:ea typeface="Roboto" panose="02000000000000000000" pitchFamily="2" charset="0"/>
                <a:cs typeface="Arial"/>
              </a:rPr>
              <a:t> the </a:t>
            </a:r>
            <a:r>
              <a:rPr lang="en-US" dirty="0">
                <a:latin typeface="Arial"/>
                <a:ea typeface="Roboto" panose="02000000000000000000" pitchFamily="2" charset="0"/>
                <a:cs typeface="Arial"/>
              </a:rPr>
              <a:t>m</a:t>
            </a:r>
            <a:r>
              <a:rPr lang="en-US" sz="2800" b="1" dirty="0">
                <a:latin typeface="Arial"/>
                <a:ea typeface="Roboto" panose="02000000000000000000" pitchFamily="2" charset="0"/>
                <a:cs typeface="Arial"/>
              </a:rPr>
              <a:t>t-sDNA Test </a:t>
            </a:r>
            <a:r>
              <a:rPr lang="en-US" sz="2800" b="1" dirty="0">
                <a:latin typeface="Arial"/>
              </a:rPr>
              <a:t>vs FIT</a:t>
            </a:r>
            <a:endParaRPr lang="en-US" dirty="0"/>
          </a:p>
        </p:txBody>
      </p:sp>
      <p:sp>
        <p:nvSpPr>
          <p:cNvPr id="3" name="Content Placeholder 2">
            <a:extLst>
              <a:ext uri="{FF2B5EF4-FFF2-40B4-BE49-F238E27FC236}">
                <a16:creationId xmlns:a16="http://schemas.microsoft.com/office/drawing/2014/main" id="{4C9549EB-F302-445F-8C2F-EB283017F5D1}"/>
              </a:ext>
            </a:extLst>
          </p:cNvPr>
          <p:cNvSpPr>
            <a:spLocks noGrp="1"/>
          </p:cNvSpPr>
          <p:nvPr>
            <p:ph idx="1"/>
          </p:nvPr>
        </p:nvSpPr>
        <p:spPr>
          <a:xfrm>
            <a:off x="228601" y="1009414"/>
            <a:ext cx="5527548" cy="3638098"/>
          </a:xfrm>
        </p:spPr>
        <p:txBody>
          <a:bodyPr/>
          <a:lstStyle/>
          <a:p>
            <a:pPr marL="0" indent="0">
              <a:spcBef>
                <a:spcPts val="328"/>
              </a:spcBef>
              <a:buNone/>
            </a:pPr>
            <a:r>
              <a:rPr lang="en-US" sz="1400" b="1" dirty="0">
                <a:latin typeface="+mn-lt"/>
              </a:rPr>
              <a:t>Sensitivity:</a:t>
            </a:r>
          </a:p>
          <a:p>
            <a:pPr marL="128531" indent="-128531">
              <a:lnSpc>
                <a:spcPct val="100000"/>
              </a:lnSpc>
              <a:spcBef>
                <a:spcPts val="328"/>
              </a:spcBef>
            </a:pPr>
            <a:r>
              <a:rPr lang="en-US" sz="1200" dirty="0">
                <a:latin typeface="+mn-lt"/>
              </a:rPr>
              <a:t>In the pivotal study, mt-sDNA testing identified 92.3% of patients with cancer at any stage vs 73.8% identified by FIT.</a:t>
            </a:r>
          </a:p>
          <a:p>
            <a:pPr marL="128531" indent="-128531">
              <a:lnSpc>
                <a:spcPct val="100000"/>
              </a:lnSpc>
              <a:spcBef>
                <a:spcPts val="328"/>
              </a:spcBef>
            </a:pPr>
            <a:r>
              <a:rPr lang="en-US" sz="1200" dirty="0">
                <a:latin typeface="+mn-lt"/>
              </a:rPr>
              <a:t>The mt-sDNA test detected 60 of the 65 CRCs found on colonoscopy           (5 missed CRCs) vs 48 of 65 detected by FIT (17 missed CRCs).</a:t>
            </a:r>
          </a:p>
          <a:p>
            <a:pPr marL="128531" indent="-128531">
              <a:lnSpc>
                <a:spcPct val="100000"/>
              </a:lnSpc>
              <a:spcBef>
                <a:spcPts val="328"/>
              </a:spcBef>
            </a:pPr>
            <a:r>
              <a:rPr lang="en-US" sz="1200" dirty="0">
                <a:latin typeface="+mn-lt"/>
              </a:rPr>
              <a:t>In patients with screening-relevant cancers Stage I-III, the mt-sDNA test identified 93.3% of patients vs 73.3% identified by FIT.</a:t>
            </a:r>
          </a:p>
          <a:p>
            <a:pPr marL="469862" lvl="1" indent="-285750">
              <a:lnSpc>
                <a:spcPct val="100000"/>
              </a:lnSpc>
              <a:spcBef>
                <a:spcPts val="110"/>
              </a:spcBef>
              <a:buFont typeface="Courier New" panose="02070309020205020404" pitchFamily="49" charset="0"/>
              <a:buChar char="o"/>
            </a:pPr>
            <a:r>
              <a:rPr lang="en-US" sz="1200" dirty="0">
                <a:latin typeface="+mn-lt"/>
              </a:rPr>
              <a:t>The mt-sDNA test detected 56 of the 60 stage I-III CRCs found on colonoscopy (4 missed Stage I-III CRCs) vs 44 of 60 detected by FIT (16 missed Stage I-III CRCs).</a:t>
            </a:r>
          </a:p>
          <a:p>
            <a:pPr lvl="2">
              <a:lnSpc>
                <a:spcPct val="100000"/>
              </a:lnSpc>
              <a:spcBef>
                <a:spcPts val="110"/>
              </a:spcBef>
              <a:buFont typeface="Wingdings" panose="05000000000000000000" pitchFamily="2" charset="2"/>
              <a:buChar char="§"/>
            </a:pPr>
            <a:r>
              <a:rPr lang="en-US" sz="1200" dirty="0">
                <a:latin typeface="+mn-lt"/>
              </a:rPr>
              <a:t>These stages of CRC as defined by the American Joint Committee on Cancer are associated with an increased rate of cure.</a:t>
            </a:r>
          </a:p>
          <a:p>
            <a:pPr>
              <a:lnSpc>
                <a:spcPct val="100000"/>
              </a:lnSpc>
              <a:spcBef>
                <a:spcPts val="328"/>
              </a:spcBef>
            </a:pPr>
            <a:r>
              <a:rPr lang="en-US" sz="1200" dirty="0">
                <a:latin typeface="+mn-lt"/>
              </a:rPr>
              <a:t>The mt-sDNA test identified 42.4% of patients with advanced precancerous lesions vs 23.8% identified by FIT. </a:t>
            </a:r>
          </a:p>
          <a:p>
            <a:pPr marL="0" indent="0">
              <a:lnSpc>
                <a:spcPct val="100000"/>
              </a:lnSpc>
              <a:spcBef>
                <a:spcPts val="657"/>
              </a:spcBef>
              <a:buNone/>
            </a:pPr>
            <a:endParaRPr lang="en-US" sz="1400" b="1" dirty="0">
              <a:latin typeface="+mn-lt"/>
            </a:endParaRPr>
          </a:p>
          <a:p>
            <a:pPr marL="0" indent="0">
              <a:spcBef>
                <a:spcPts val="657"/>
              </a:spcBef>
              <a:buNone/>
            </a:pPr>
            <a:endParaRPr lang="en-US" sz="1400" b="1" dirty="0">
              <a:latin typeface="+mn-lt"/>
            </a:endParaRPr>
          </a:p>
        </p:txBody>
      </p:sp>
      <p:sp>
        <p:nvSpPr>
          <p:cNvPr id="5" name="Text Placeholder 2">
            <a:extLst>
              <a:ext uri="{FF2B5EF4-FFF2-40B4-BE49-F238E27FC236}">
                <a16:creationId xmlns:a16="http://schemas.microsoft.com/office/drawing/2014/main" id="{E6CFEAA7-A787-464A-A51D-C6CF7AECB517}"/>
              </a:ext>
            </a:extLst>
          </p:cNvPr>
          <p:cNvSpPr>
            <a:spLocks noGrp="1"/>
          </p:cNvSpPr>
          <p:nvPr>
            <p:ph type="body" sz="quarter" idx="16"/>
          </p:nvPr>
        </p:nvSpPr>
        <p:spPr>
          <a:xfrm>
            <a:off x="306803" y="6248745"/>
            <a:ext cx="10095221" cy="215515"/>
          </a:xfrm>
        </p:spPr>
        <p:txBody>
          <a:bodyPr/>
          <a:lstStyle/>
          <a:p>
            <a:pPr marL="0" marR="0" lvl="0" indent="0" algn="l" defTabSz="914400" rtl="0" eaLnBrk="1" fontAlgn="auto" latinLnBrk="0" hangingPunct="1">
              <a:lnSpc>
                <a:spcPct val="85000"/>
              </a:lnSpc>
              <a:spcBef>
                <a:spcPts val="300"/>
              </a:spcBef>
              <a:spcAft>
                <a:spcPts val="0"/>
              </a:spcAft>
              <a:buClr>
                <a:srgbClr val="ED7D31"/>
              </a:buClr>
              <a:buSzPct val="85000"/>
              <a:buFont typeface="Arial" pitchFamily="34" charset="0"/>
              <a:buNone/>
              <a:tabLst/>
              <a:defRPr/>
            </a:pPr>
            <a:r>
              <a:rPr kumimoji="0" lang="en-US" sz="800" b="0" i="0" u="none" strike="noStrike" kern="1200" cap="none" spc="0" normalizeH="0" baseline="0" noProof="0" dirty="0">
                <a:ln>
                  <a:noFill/>
                </a:ln>
                <a:solidFill>
                  <a:srgbClr val="44546A"/>
                </a:solidFill>
                <a:effectLst/>
                <a:uLnTx/>
                <a:uFillTx/>
                <a:latin typeface="Arial"/>
                <a:ea typeface="+mn-ea"/>
                <a:cs typeface="Arial" pitchFamily="34" charset="0"/>
              </a:rPr>
              <a:t>Imperiale TF, et al. </a:t>
            </a:r>
            <a:r>
              <a:rPr kumimoji="0" lang="en-US" sz="800" b="0" i="1" u="none" strike="noStrike" kern="1200" cap="none" spc="0" normalizeH="0" baseline="0" noProof="0" dirty="0">
                <a:ln>
                  <a:noFill/>
                </a:ln>
                <a:solidFill>
                  <a:srgbClr val="44546A"/>
                </a:solidFill>
                <a:effectLst/>
                <a:uLnTx/>
                <a:uFillTx/>
                <a:latin typeface="Arial"/>
                <a:ea typeface="+mn-ea"/>
                <a:cs typeface="Arial" pitchFamily="34" charset="0"/>
              </a:rPr>
              <a:t>N Engl J Med. </a:t>
            </a:r>
            <a:r>
              <a:rPr kumimoji="0" lang="en-US" sz="800" b="0" i="0" u="none" strike="noStrike" kern="1200" cap="none" spc="0" normalizeH="0" baseline="0" noProof="0" dirty="0">
                <a:ln>
                  <a:noFill/>
                </a:ln>
                <a:solidFill>
                  <a:srgbClr val="44546A"/>
                </a:solidFill>
                <a:effectLst/>
                <a:uLnTx/>
                <a:uFillTx/>
                <a:latin typeface="Arial"/>
                <a:ea typeface="+mn-ea"/>
                <a:cs typeface="Arial" pitchFamily="34" charset="0"/>
              </a:rPr>
              <a:t>2014;370(14):1287-1297</a:t>
            </a:r>
          </a:p>
        </p:txBody>
      </p:sp>
      <p:sp>
        <p:nvSpPr>
          <p:cNvPr id="4" name="Content Placeholder 2">
            <a:extLst>
              <a:ext uri="{FF2B5EF4-FFF2-40B4-BE49-F238E27FC236}">
                <a16:creationId xmlns:a16="http://schemas.microsoft.com/office/drawing/2014/main" id="{805FCE97-2774-1A16-85C6-E76D5F280BA2}"/>
              </a:ext>
            </a:extLst>
          </p:cNvPr>
          <p:cNvSpPr txBox="1">
            <a:spLocks/>
          </p:cNvSpPr>
          <p:nvPr/>
        </p:nvSpPr>
        <p:spPr bwMode="gray">
          <a:xfrm>
            <a:off x="6369177" y="1009414"/>
            <a:ext cx="5527548" cy="33156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2000"/>
              </a:spcBef>
              <a:buClrTx/>
              <a:buSzPct val="100000"/>
              <a:buFont typeface="Arial" panose="020B0604020202020204" pitchFamily="34" charset="0"/>
              <a:buChar char="•"/>
              <a:defRPr lang="en-US" sz="2000" b="0" i="0" kern="1200">
                <a:solidFill>
                  <a:schemeClr val="tx1"/>
                </a:solidFill>
                <a:latin typeface="Arial Narrow" panose="020B0604020202020204" pitchFamily="34" charset="0"/>
                <a:ea typeface="+mn-ea"/>
                <a:cs typeface="+mn-cs"/>
              </a:defRPr>
            </a:lvl1pPr>
            <a:lvl2pPr marL="457200" indent="-169863" algn="l" defTabSz="914400" rtl="0" eaLnBrk="1" latinLnBrk="0" hangingPunct="1">
              <a:lnSpc>
                <a:spcPct val="90000"/>
              </a:lnSpc>
              <a:spcBef>
                <a:spcPts val="1000"/>
              </a:spcBef>
              <a:buClrTx/>
              <a:buFont typeface="Arial" panose="020B0604020202020204" pitchFamily="34" charset="0"/>
              <a:buChar char="•"/>
              <a:defRPr sz="1800" b="0" i="0" kern="1200">
                <a:solidFill>
                  <a:schemeClr val="tx1"/>
                </a:solidFill>
                <a:latin typeface="Arial Narrow" panose="020B0604020202020204" pitchFamily="34" charset="0"/>
                <a:ea typeface="+mn-ea"/>
                <a:cs typeface="+mn-cs"/>
              </a:defRPr>
            </a:lvl2pPr>
            <a:lvl3pPr marL="685800" indent="-171450" algn="l" defTabSz="914400" rtl="0" eaLnBrk="1" latinLnBrk="0" hangingPunct="1">
              <a:lnSpc>
                <a:spcPct val="90000"/>
              </a:lnSpc>
              <a:spcBef>
                <a:spcPts val="500"/>
              </a:spcBef>
              <a:buClrTx/>
              <a:buFont typeface="Arial" panose="020B0604020202020204" pitchFamily="34" charset="0"/>
              <a:buChar char="•"/>
              <a:defRPr sz="1600" b="0" i="0" kern="1200">
                <a:solidFill>
                  <a:schemeClr val="tx1"/>
                </a:solidFill>
                <a:latin typeface="Arial Narrow" panose="020B0604020202020204" pitchFamily="34" charset="0"/>
                <a:ea typeface="+mn-ea"/>
                <a:cs typeface="+mn-cs"/>
              </a:defRPr>
            </a:lvl3pPr>
            <a:lvl4pPr marL="914400" indent="-171450" algn="l" defTabSz="914400" rtl="0" eaLnBrk="1" latinLnBrk="0" hangingPunct="1">
              <a:lnSpc>
                <a:spcPct val="90000"/>
              </a:lnSpc>
              <a:spcBef>
                <a:spcPts val="200"/>
              </a:spcBef>
              <a:buClrTx/>
              <a:buFont typeface="Arial" panose="020B0604020202020204" pitchFamily="34" charset="0"/>
              <a:buChar char="•"/>
              <a:defRPr sz="1400" b="0" i="0" kern="1200">
                <a:solidFill>
                  <a:schemeClr val="tx1"/>
                </a:solidFill>
                <a:latin typeface="Arial Narrow" panose="020B0604020202020204" pitchFamily="34" charset="0"/>
                <a:ea typeface="+mn-ea"/>
                <a:cs typeface="+mn-cs"/>
              </a:defRPr>
            </a:lvl4pPr>
            <a:lvl5pPr marL="1089025" indent="-114300" algn="l" defTabSz="914400" rtl="0" eaLnBrk="1" latinLnBrk="0" hangingPunct="1">
              <a:lnSpc>
                <a:spcPct val="90000"/>
              </a:lnSpc>
              <a:spcBef>
                <a:spcPts val="100"/>
              </a:spcBef>
              <a:buClrTx/>
              <a:buFont typeface="Arial" panose="020B0604020202020204" pitchFamily="34" charset="0"/>
              <a:buChar char="•"/>
              <a:defRPr sz="1200" b="0" i="0" kern="1200">
                <a:solidFill>
                  <a:schemeClr val="tx1"/>
                </a:solidFill>
                <a:latin typeface="Arial Narrow" panose="020B06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57"/>
              </a:spcBef>
              <a:buFont typeface="Arial" panose="020B0604020202020204" pitchFamily="34" charset="0"/>
              <a:buNone/>
            </a:pPr>
            <a:r>
              <a:rPr lang="en-US" sz="1400" b="1" dirty="0">
                <a:latin typeface="+mn-lt"/>
              </a:rPr>
              <a:t>Specificity:</a:t>
            </a:r>
          </a:p>
          <a:p>
            <a:pPr>
              <a:lnSpc>
                <a:spcPct val="100000"/>
              </a:lnSpc>
              <a:spcBef>
                <a:spcPts val="110"/>
              </a:spcBef>
            </a:pPr>
            <a:r>
              <a:rPr lang="en-US" sz="1200" dirty="0">
                <a:latin typeface="+mn-lt"/>
              </a:rPr>
              <a:t>Of 9167 patients with nonadvanced adenomas, nonneoplastic findings, and negative results on colonoscopy, 1231 (13.4%) tested falsely positive with the mt-sDNA test.</a:t>
            </a:r>
          </a:p>
          <a:p>
            <a:pPr>
              <a:lnSpc>
                <a:spcPct val="100000"/>
              </a:lnSpc>
              <a:spcBef>
                <a:spcPts val="110"/>
              </a:spcBef>
            </a:pPr>
            <a:r>
              <a:rPr lang="en-US" sz="1200" dirty="0">
                <a:latin typeface="+mn-lt"/>
              </a:rPr>
              <a:t>Of 4457 patients with totally negative results on colonoscopy, 455 (10.2%) tested falsely positive with the mt-sDNA test.</a:t>
            </a:r>
          </a:p>
          <a:p>
            <a:pPr marL="355562" lvl="1" indent="-171450">
              <a:lnSpc>
                <a:spcPct val="100000"/>
              </a:lnSpc>
              <a:spcBef>
                <a:spcPts val="110"/>
              </a:spcBef>
              <a:buFont typeface="Courier New" panose="02070309020205020404" pitchFamily="49" charset="0"/>
              <a:buChar char="o"/>
            </a:pPr>
            <a:r>
              <a:rPr lang="en-US" sz="1200" dirty="0">
                <a:latin typeface="+mn-lt"/>
              </a:rPr>
              <a:t>Thus, the specificity of the mt-sDNA test was 89.8% in this population vs 96.4% in patients tested with FIT.</a:t>
            </a:r>
          </a:p>
          <a:p>
            <a:pPr>
              <a:lnSpc>
                <a:spcPct val="100000"/>
              </a:lnSpc>
              <a:spcBef>
                <a:spcPts val="110"/>
              </a:spcBef>
            </a:pPr>
            <a:r>
              <a:rPr lang="en-US" sz="1200" dirty="0">
                <a:latin typeface="+mn-lt"/>
              </a:rPr>
              <a:t>Among the 4457 participants with totally negative results on colonoscopy, mt-sDNA test specificity was 94.0% among participants younger than 65 years of age and 87.1% among those 65 years of age or older (</a:t>
            </a:r>
            <a:r>
              <a:rPr lang="en-US" sz="1200" i="1" dirty="0">
                <a:latin typeface="+mn-lt"/>
              </a:rPr>
              <a:t>P</a:t>
            </a:r>
            <a:r>
              <a:rPr lang="en-US" sz="1200" dirty="0">
                <a:latin typeface="+mn-lt"/>
              </a:rPr>
              <a:t>&lt;0.001).</a:t>
            </a:r>
          </a:p>
          <a:p>
            <a:pPr lvl="1">
              <a:lnSpc>
                <a:spcPct val="100000"/>
              </a:lnSpc>
              <a:spcBef>
                <a:spcPts val="110"/>
              </a:spcBef>
              <a:buFont typeface="Courier New" panose="02070309020205020404" pitchFamily="49" charset="0"/>
              <a:buChar char="o"/>
            </a:pPr>
            <a:r>
              <a:rPr lang="en-US" sz="1200" dirty="0">
                <a:latin typeface="+mn-lt"/>
              </a:rPr>
              <a:t>Totally negative results on colonoscopy was defined as absence of CRC, advanced precancerous lesions, and nonadvanced adenomas.</a:t>
            </a:r>
          </a:p>
          <a:p>
            <a:pPr marL="187587" indent="-187587">
              <a:lnSpc>
                <a:spcPct val="100000"/>
              </a:lnSpc>
              <a:spcBef>
                <a:spcPts val="110"/>
              </a:spcBef>
            </a:pPr>
            <a:r>
              <a:rPr lang="en-US" sz="1200" dirty="0">
                <a:latin typeface="+mn-lt"/>
              </a:rPr>
              <a:t>mt-sDNA specificity is higher in younger patients vs patients aged ≥65 years.</a:t>
            </a:r>
          </a:p>
          <a:p>
            <a:pPr marL="187587" indent="-187587">
              <a:lnSpc>
                <a:spcPct val="100000"/>
              </a:lnSpc>
              <a:spcBef>
                <a:spcPts val="110"/>
              </a:spcBef>
            </a:pPr>
            <a:r>
              <a:rPr lang="en-US" sz="1200" dirty="0">
                <a:latin typeface="+mn-lt"/>
              </a:rPr>
              <a:t>In the subgroup with totally negative results on colonoscopy,† specificity was 94.0% among participants aged &lt;65 years and 87.1% among those aged ≥65 years (</a:t>
            </a:r>
            <a:r>
              <a:rPr lang="en-US" sz="1200" i="1" dirty="0">
                <a:latin typeface="+mn-lt"/>
              </a:rPr>
              <a:t>P</a:t>
            </a:r>
            <a:r>
              <a:rPr lang="en-US" sz="1200" dirty="0">
                <a:latin typeface="+mn-lt"/>
              </a:rPr>
              <a:t>&lt;0.001).</a:t>
            </a:r>
          </a:p>
          <a:p>
            <a:pPr marL="0" indent="0">
              <a:spcBef>
                <a:spcPts val="657"/>
              </a:spcBef>
              <a:buFont typeface="Arial" panose="020B0604020202020204" pitchFamily="34" charset="0"/>
              <a:buNone/>
            </a:pPr>
            <a:endParaRPr lang="en-US" sz="1400" b="1" dirty="0">
              <a:latin typeface="+mn-lt"/>
            </a:endParaRPr>
          </a:p>
        </p:txBody>
      </p:sp>
      <p:sp>
        <p:nvSpPr>
          <p:cNvPr id="6" name="TextBox 5">
            <a:extLst>
              <a:ext uri="{FF2B5EF4-FFF2-40B4-BE49-F238E27FC236}">
                <a16:creationId xmlns:a16="http://schemas.microsoft.com/office/drawing/2014/main" id="{0CDC302D-495D-1864-4236-15D2B8CB702D}"/>
              </a:ext>
            </a:extLst>
          </p:cNvPr>
          <p:cNvSpPr txBox="1"/>
          <p:nvPr/>
        </p:nvSpPr>
        <p:spPr bwMode="gray">
          <a:xfrm>
            <a:off x="190500" y="4580811"/>
            <a:ext cx="11744325" cy="1654713"/>
          </a:xfrm>
          <a:prstGeom prst="rect">
            <a:avLst/>
          </a:prstGeom>
        </p:spPr>
        <p:txBody>
          <a:bodyPr wrap="square" rtlCol="0">
            <a:noAutofit/>
          </a:bodyPr>
          <a:lstStyle/>
          <a:p>
            <a:pPr marL="0" indent="0">
              <a:buFont typeface="Arial" panose="020B0604020202020204" pitchFamily="34" charset="0"/>
              <a:buNone/>
            </a:pPr>
            <a:r>
              <a:rPr lang="en-US" sz="1400" b="1" dirty="0">
                <a:latin typeface="+mn-lt"/>
              </a:rPr>
              <a:t>Definitions from Imperiale et al:</a:t>
            </a:r>
          </a:p>
          <a:p>
            <a:pPr>
              <a:spcBef>
                <a:spcPts val="110"/>
              </a:spcBef>
            </a:pPr>
            <a:r>
              <a:rPr lang="en-US" sz="1200" b="1" dirty="0">
                <a:latin typeface="+mn-lt"/>
              </a:rPr>
              <a:t>Sensitivity (true positive rate): </a:t>
            </a:r>
            <a:r>
              <a:rPr lang="en-US" sz="1200" dirty="0">
                <a:latin typeface="+mn-lt"/>
              </a:rPr>
              <a:t>the proportion of persons with disease who have a positive test (positive test results among persons with disease).</a:t>
            </a:r>
          </a:p>
          <a:p>
            <a:pPr lvl="1">
              <a:spcBef>
                <a:spcPts val="110"/>
              </a:spcBef>
            </a:pPr>
            <a:r>
              <a:rPr lang="en-US" sz="1200" dirty="0">
                <a:latin typeface="+mn-lt"/>
              </a:rPr>
              <a:t>Sensitivity is the most important characteristic for screening tests because the primary role of such testing is to rule out diseases such as cancer In the pivotal study, sensitivity measured the proportion of patients who had adenocarcinoma.</a:t>
            </a:r>
          </a:p>
          <a:p>
            <a:pPr>
              <a:spcBef>
                <a:spcPts val="110"/>
              </a:spcBef>
            </a:pPr>
            <a:r>
              <a:rPr lang="en-US" sz="1200" b="1" dirty="0">
                <a:latin typeface="+mn-lt"/>
              </a:rPr>
              <a:t>Specificity (true negative rate): </a:t>
            </a:r>
            <a:r>
              <a:rPr lang="en-US" sz="1200" dirty="0">
                <a:latin typeface="+mn-lt"/>
              </a:rPr>
              <a:t>the proportion of persons without disease who have a negative test (negative test results among persons without disease)</a:t>
            </a:r>
          </a:p>
          <a:p>
            <a:pPr lvl="1">
              <a:spcBef>
                <a:spcPts val="110"/>
              </a:spcBef>
            </a:pPr>
            <a:r>
              <a:rPr lang="en-US" sz="1200" dirty="0">
                <a:latin typeface="+mn-lt"/>
              </a:rPr>
              <a:t>In the pivotal study, specificity measured the proportion of patients who did not have adenocarcinoma or advanced precancerous lesions.</a:t>
            </a:r>
          </a:p>
          <a:p>
            <a:pPr>
              <a:spcBef>
                <a:spcPts val="110"/>
              </a:spcBef>
            </a:pPr>
            <a:r>
              <a:rPr lang="en-US" sz="1200" b="1" dirty="0">
                <a:latin typeface="+mn-lt"/>
              </a:rPr>
              <a:t>Positive predictive value: </a:t>
            </a:r>
            <a:r>
              <a:rPr lang="en-US" sz="1200" dirty="0">
                <a:latin typeface="+mn-lt"/>
              </a:rPr>
              <a:t>the proportion of persons with disease among those with a positive test (disease present among those with positive test results).</a:t>
            </a:r>
          </a:p>
          <a:p>
            <a:pPr>
              <a:spcBef>
                <a:spcPts val="110"/>
              </a:spcBef>
            </a:pPr>
            <a:r>
              <a:rPr lang="en-US" sz="1200" b="1" dirty="0">
                <a:latin typeface="+mn-lt"/>
              </a:rPr>
              <a:t>Negative predictive value: </a:t>
            </a:r>
            <a:r>
              <a:rPr lang="en-US" sz="1200" dirty="0">
                <a:latin typeface="+mn-lt"/>
              </a:rPr>
              <a:t>the proportion of persons without disease among those with a negative test (disease absent among those with negative test results).</a:t>
            </a:r>
          </a:p>
          <a:p>
            <a:pPr>
              <a:lnSpc>
                <a:spcPct val="90000"/>
              </a:lnSpc>
              <a:spcBef>
                <a:spcPts val="1000"/>
              </a:spcBef>
              <a:buSzPct val="100000"/>
            </a:pPr>
            <a:endParaRPr lang="en-US" sz="1400" dirty="0" err="1"/>
          </a:p>
        </p:txBody>
      </p:sp>
      <p:cxnSp>
        <p:nvCxnSpPr>
          <p:cNvPr id="8" name="Straight Connector 7">
            <a:extLst>
              <a:ext uri="{FF2B5EF4-FFF2-40B4-BE49-F238E27FC236}">
                <a16:creationId xmlns:a16="http://schemas.microsoft.com/office/drawing/2014/main" id="{AF83EE03-64D7-AB49-21C4-07E3E46EE0B7}"/>
              </a:ext>
            </a:extLst>
          </p:cNvPr>
          <p:cNvCxnSpPr/>
          <p:nvPr/>
        </p:nvCxnSpPr>
        <p:spPr>
          <a:xfrm>
            <a:off x="485775" y="4486275"/>
            <a:ext cx="11258550" cy="0"/>
          </a:xfrm>
          <a:prstGeom prst="line">
            <a:avLst/>
          </a:prstGeom>
          <a:noFill/>
          <a:ln w="25400" cap="rnd">
            <a:solidFill>
              <a:schemeClr val="accent3"/>
            </a:solidFill>
            <a:prstDash val="sysDot"/>
            <a:round/>
            <a:headEnd/>
            <a:tailEnd/>
          </a:ln>
          <a:effectLst/>
        </p:spPr>
      </p:cxnSp>
      <p:sp>
        <p:nvSpPr>
          <p:cNvPr id="10" name="TextBox 9">
            <a:extLst>
              <a:ext uri="{FF2B5EF4-FFF2-40B4-BE49-F238E27FC236}">
                <a16:creationId xmlns:a16="http://schemas.microsoft.com/office/drawing/2014/main" id="{38F0EB18-1CF1-DCF2-0832-EF8191547A5B}"/>
              </a:ext>
            </a:extLst>
          </p:cNvPr>
          <p:cNvSpPr txBox="1"/>
          <p:nvPr/>
        </p:nvSpPr>
        <p:spPr bwMode="gray">
          <a:xfrm>
            <a:off x="306803" y="6515251"/>
            <a:ext cx="2698045" cy="215515"/>
          </a:xfrm>
          <a:prstGeom prst="rect">
            <a:avLst/>
          </a:prstGeom>
        </p:spPr>
        <p:txBody>
          <a:bodyPr wrap="square" rtlCol="0">
            <a:noAutofit/>
          </a:bodyPr>
          <a:lstStyle/>
          <a:p>
            <a:pPr>
              <a:lnSpc>
                <a:spcPct val="90000"/>
              </a:lnSpc>
              <a:spcBef>
                <a:spcPts val="1000"/>
              </a:spcBef>
              <a:buSzPct val="100000"/>
            </a:pPr>
            <a:r>
              <a:rPr lang="en-US" sz="800" dirty="0">
                <a:solidFill>
                  <a:schemeClr val="tx2"/>
                </a:solidFill>
              </a:rPr>
              <a:t>December 2024 / MED-CG-2200129 (v3.0)</a:t>
            </a:r>
          </a:p>
        </p:txBody>
      </p:sp>
    </p:spTree>
    <p:extLst>
      <p:ext uri="{BB962C8B-B14F-4D97-AF65-F5344CB8AC3E}">
        <p14:creationId xmlns:p14="http://schemas.microsoft.com/office/powerpoint/2010/main" val="967011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DD8E3C3-976C-45C6-B24C-F11045584C4B}"/>
              </a:ext>
            </a:extLst>
          </p:cNvPr>
          <p:cNvSpPr>
            <a:spLocks noGrp="1"/>
          </p:cNvSpPr>
          <p:nvPr>
            <p:ph type="title"/>
          </p:nvPr>
        </p:nvSpPr>
        <p:spPr>
          <a:xfrm>
            <a:off x="459309" y="-10940"/>
            <a:ext cx="11267090" cy="950976"/>
          </a:xfrm>
        </p:spPr>
        <p:txBody>
          <a:bodyPr anchor="ctr"/>
          <a:lstStyle/>
          <a:p>
            <a:r>
              <a:rPr lang="en-US" dirty="0"/>
              <a:t>Sensitivity of the mt-sDNA Test and FIT*, According to Subgroup</a:t>
            </a:r>
          </a:p>
        </p:txBody>
      </p:sp>
      <p:sp>
        <p:nvSpPr>
          <p:cNvPr id="6" name="Text Placeholder 8">
            <a:extLst>
              <a:ext uri="{FF2B5EF4-FFF2-40B4-BE49-F238E27FC236}">
                <a16:creationId xmlns:a16="http://schemas.microsoft.com/office/drawing/2014/main" id="{2C9499B0-6E32-0DDD-E93F-72F1B3860FA5}"/>
              </a:ext>
            </a:extLst>
          </p:cNvPr>
          <p:cNvSpPr txBox="1">
            <a:spLocks/>
          </p:cNvSpPr>
          <p:nvPr/>
        </p:nvSpPr>
        <p:spPr>
          <a:xfrm>
            <a:off x="295917" y="6216090"/>
            <a:ext cx="11486307" cy="308342"/>
          </a:xfrm>
          <a:prstGeom prst="rect">
            <a:avLst/>
          </a:prstGeom>
        </p:spPr>
        <p:txBody>
          <a:bodyPr vert="horz" lIns="91440" tIns="45720" rIns="91440" bIns="45720" rtlCol="0" anchor="b">
            <a:noAutofit/>
          </a:bodyPr>
          <a:lstStyle>
            <a:lvl1pPr marL="0" indent="0" algn="l" defTabSz="914400" rtl="0" eaLnBrk="1" latinLnBrk="0" hangingPunct="1">
              <a:lnSpc>
                <a:spcPct val="100000"/>
              </a:lnSpc>
              <a:spcBef>
                <a:spcPts val="0"/>
              </a:spcBef>
              <a:buFont typeface="Arial" panose="020B0604020202020204" pitchFamily="34" charset="0"/>
              <a:buNone/>
              <a:defRPr sz="750" kern="1200">
                <a:solidFill>
                  <a:schemeClr val="bg1">
                    <a:lumMod val="50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da-DK" sz="80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*OC FIT-CHEK, Polymedco, Inc.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CRC</a:t>
            </a:r>
            <a:r>
              <a:rPr kumimoji="0" lang="en-US" sz="80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colorectal cancer; </a:t>
            </a:r>
            <a:r>
              <a:rPr kumimoji="0" lang="en-US" sz="80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FIT</a:t>
            </a:r>
            <a:r>
              <a:rPr kumimoji="0" lang="en-US" sz="80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fecal immunochemical test; </a:t>
            </a:r>
            <a:r>
              <a:rPr kumimoji="0" lang="en-US" sz="80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mt-sDNA</a:t>
            </a:r>
            <a:r>
              <a:rPr kumimoji="0" lang="en-US" sz="80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multi-target stool DNA; </a:t>
            </a:r>
            <a:r>
              <a:rPr kumimoji="0" lang="en-US" sz="800" b="1"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SSP</a:t>
            </a:r>
            <a:r>
              <a:rPr kumimoji="0" lang="en-US" sz="80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sessile serrated polyp.</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a-DK" sz="80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Imperiale TF, et al. </a:t>
            </a:r>
            <a:r>
              <a:rPr kumimoji="0" lang="da-DK" sz="800" b="0" i="1"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N Engl J Med</a:t>
            </a:r>
            <a:r>
              <a:rPr kumimoji="0" lang="da-DK" sz="80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2014;370(14):1287-1297</a:t>
            </a:r>
            <a:endParaRPr kumimoji="0" lang="en-US" sz="80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endParaRPr>
          </a:p>
        </p:txBody>
      </p:sp>
      <p:grpSp>
        <p:nvGrpSpPr>
          <p:cNvPr id="7" name="Group 6">
            <a:extLst>
              <a:ext uri="{FF2B5EF4-FFF2-40B4-BE49-F238E27FC236}">
                <a16:creationId xmlns:a16="http://schemas.microsoft.com/office/drawing/2014/main" id="{F584F776-1B77-4DFC-8721-48F1B1ECD2E5}"/>
              </a:ext>
            </a:extLst>
          </p:cNvPr>
          <p:cNvGrpSpPr/>
          <p:nvPr/>
        </p:nvGrpSpPr>
        <p:grpSpPr>
          <a:xfrm>
            <a:off x="833956" y="976975"/>
            <a:ext cx="10750589" cy="5130112"/>
            <a:chOff x="1849804" y="952500"/>
            <a:chExt cx="8525964" cy="5434921"/>
          </a:xfrm>
        </p:grpSpPr>
        <p:grpSp>
          <p:nvGrpSpPr>
            <p:cNvPr id="8" name="Group 7">
              <a:extLst>
                <a:ext uri="{FF2B5EF4-FFF2-40B4-BE49-F238E27FC236}">
                  <a16:creationId xmlns:a16="http://schemas.microsoft.com/office/drawing/2014/main" id="{4C5925ED-B378-8847-387F-3F5CA9BC30B1}"/>
                </a:ext>
              </a:extLst>
            </p:cNvPr>
            <p:cNvGrpSpPr/>
            <p:nvPr/>
          </p:nvGrpSpPr>
          <p:grpSpPr>
            <a:xfrm>
              <a:off x="6171568" y="952500"/>
              <a:ext cx="4170672" cy="2628900"/>
              <a:chOff x="6171568" y="952500"/>
              <a:chExt cx="4170672" cy="2628900"/>
            </a:xfrm>
          </p:grpSpPr>
          <p:sp>
            <p:nvSpPr>
              <p:cNvPr id="38" name="Text Placeholder 18">
                <a:extLst>
                  <a:ext uri="{FF2B5EF4-FFF2-40B4-BE49-F238E27FC236}">
                    <a16:creationId xmlns:a16="http://schemas.microsoft.com/office/drawing/2014/main" id="{36A85D1C-B521-0691-7F19-D31D49AA05D0}"/>
                  </a:ext>
                </a:extLst>
              </p:cNvPr>
              <p:cNvSpPr txBox="1">
                <a:spLocks/>
              </p:cNvSpPr>
              <p:nvPr/>
            </p:nvSpPr>
            <p:spPr bwMode="gray">
              <a:xfrm>
                <a:off x="6171568" y="952500"/>
                <a:ext cx="4170672" cy="419100"/>
              </a:xfrm>
              <a:prstGeom prst="rect">
                <a:avLst/>
              </a:prstGeom>
              <a:solidFill>
                <a:schemeClr val="tx1"/>
              </a:solidFill>
              <a:ln w="28575">
                <a:noFill/>
                <a:miter lim="800000"/>
              </a:ln>
              <a:effectLst/>
            </p:spPr>
            <p:txBody>
              <a:bodyPr vert="horz" lIns="0" tIns="45720" rIns="91440" bIns="27432" rtlCol="0" anchor="ctr" anchorCtr="0">
                <a:noAutofit/>
              </a:bodyPr>
              <a:lstStyle>
                <a:lvl1pPr marL="0" indent="0" algn="ctr" defTabSz="685983" rtl="0" eaLnBrk="1" latinLnBrk="0" hangingPunct="1">
                  <a:lnSpc>
                    <a:spcPct val="90000"/>
                  </a:lnSpc>
                  <a:spcBef>
                    <a:spcPts val="0"/>
                  </a:spcBef>
                  <a:buClrTx/>
                  <a:buSzPct val="100000"/>
                  <a:buFontTx/>
                  <a:buNone/>
                  <a:defRPr lang="en-US" sz="1350" b="1" kern="1200">
                    <a:solidFill>
                      <a:schemeClr val="bg1"/>
                    </a:solidFill>
                    <a:latin typeface="+mj-lt"/>
                    <a:ea typeface="+mn-ea"/>
                    <a:cs typeface="+mn-cs"/>
                  </a:defRPr>
                </a:lvl1pPr>
                <a:lvl2pPr marL="342991" indent="-127431" algn="l" defTabSz="685983" rtl="0" eaLnBrk="1" latinLnBrk="0" hangingPunct="1">
                  <a:lnSpc>
                    <a:spcPct val="90000"/>
                  </a:lnSpc>
                  <a:spcBef>
                    <a:spcPts val="750"/>
                  </a:spcBef>
                  <a:buClrTx/>
                  <a:buFont typeface="Arial" panose="020B0604020202020204" pitchFamily="34" charset="0"/>
                  <a:buChar char="•"/>
                  <a:defRPr sz="1350" kern="1200">
                    <a:solidFill>
                      <a:schemeClr val="tx1"/>
                    </a:solidFill>
                    <a:latin typeface="+mn-lt"/>
                    <a:ea typeface="+mn-ea"/>
                    <a:cs typeface="+mn-cs"/>
                  </a:defRPr>
                </a:lvl2pPr>
                <a:lvl3pPr marL="514487" indent="-128622" algn="l" defTabSz="685983" rtl="0" eaLnBrk="1" latinLnBrk="0" hangingPunct="1">
                  <a:lnSpc>
                    <a:spcPct val="90000"/>
                  </a:lnSpc>
                  <a:spcBef>
                    <a:spcPts val="375"/>
                  </a:spcBef>
                  <a:buClrTx/>
                  <a:buFont typeface="Arial" panose="020B0604020202020204" pitchFamily="34" charset="0"/>
                  <a:buChar char="•"/>
                  <a:defRPr sz="1200" kern="1200">
                    <a:solidFill>
                      <a:schemeClr val="tx1"/>
                    </a:solidFill>
                    <a:latin typeface="+mn-lt"/>
                    <a:ea typeface="+mn-ea"/>
                    <a:cs typeface="+mn-cs"/>
                  </a:defRPr>
                </a:lvl3pPr>
                <a:lvl4pPr marL="685983" indent="-128622" algn="l" defTabSz="685983" rtl="0" eaLnBrk="1" latinLnBrk="0" hangingPunct="1">
                  <a:lnSpc>
                    <a:spcPct val="90000"/>
                  </a:lnSpc>
                  <a:spcBef>
                    <a:spcPts val="150"/>
                  </a:spcBef>
                  <a:buClrTx/>
                  <a:buFont typeface="Arial" panose="020B0604020202020204" pitchFamily="34" charset="0"/>
                  <a:buChar char="•"/>
                  <a:defRPr sz="1050" kern="1200">
                    <a:solidFill>
                      <a:schemeClr val="tx1"/>
                    </a:solidFill>
                    <a:latin typeface="+mn-lt"/>
                    <a:ea typeface="+mn-ea"/>
                    <a:cs typeface="+mn-cs"/>
                  </a:defRPr>
                </a:lvl4pPr>
                <a:lvl5pPr marL="816987" indent="-85748" algn="l" defTabSz="685983" rtl="0" eaLnBrk="1" latinLnBrk="0" hangingPunct="1">
                  <a:lnSpc>
                    <a:spcPct val="90000"/>
                  </a:lnSpc>
                  <a:spcBef>
                    <a:spcPts val="75"/>
                  </a:spcBef>
                  <a:buClrTx/>
                  <a:buFont typeface="Arial" panose="020B0604020202020204" pitchFamily="34" charset="0"/>
                  <a:buChar char="•"/>
                  <a:defRPr sz="900" kern="1200">
                    <a:solidFill>
                      <a:schemeClr val="tx1"/>
                    </a:solidFill>
                    <a:latin typeface="+mn-lt"/>
                    <a:ea typeface="+mn-ea"/>
                    <a:cs typeface="+mn-cs"/>
                  </a:defRPr>
                </a:lvl5pPr>
                <a:lvl6pPr marL="1886453"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444"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2436"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5427"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marR="0" lvl="0" indent="0" algn="ctr" defTabSz="685983" rtl="0" eaLnBrk="1" fontAlgn="auto" latinLnBrk="0" hangingPunct="1">
                  <a:lnSpc>
                    <a:spcPct val="86000"/>
                  </a:lnSpc>
                  <a:spcBef>
                    <a:spcPts val="0"/>
                  </a:spcBef>
                  <a:spcAft>
                    <a:spcPts val="0"/>
                  </a:spcAft>
                  <a:buClrTx/>
                  <a:buSzPct val="100000"/>
                  <a:buFontTx/>
                  <a:buNone/>
                  <a:tabLst/>
                  <a:defRPr/>
                </a:pPr>
                <a:r>
                  <a:rPr kumimoji="0" lang="en-US" sz="1400" b="1" i="0" u="none" strike="noStrike" kern="1200" cap="none" spc="0" normalizeH="0" baseline="0" noProof="0" dirty="0">
                    <a:ln>
                      <a:noFill/>
                    </a:ln>
                    <a:effectLst/>
                    <a:uLnTx/>
                    <a:uFillTx/>
                    <a:latin typeface="Arial" panose="020B0604020202020204"/>
                    <a:ea typeface="+mn-ea"/>
                    <a:cs typeface="Arial" panose="020B0604020202020204" pitchFamily="34" charset="0"/>
                  </a:rPr>
                  <a:t>Panel B: Cancer and Advanced Precancerous Lesions</a:t>
                </a:r>
                <a:br>
                  <a:rPr kumimoji="0" lang="en-US" sz="1400" b="1" i="0" u="none" strike="noStrike" kern="1200" cap="none" spc="0" normalizeH="0" baseline="0" noProof="0" dirty="0">
                    <a:ln>
                      <a:noFill/>
                    </a:ln>
                    <a:effectLst/>
                    <a:uLnTx/>
                    <a:uFillTx/>
                    <a:latin typeface="Arial" panose="020B0604020202020204"/>
                    <a:ea typeface="+mn-ea"/>
                    <a:cs typeface="Arial" panose="020B0604020202020204" pitchFamily="34" charset="0"/>
                  </a:rPr>
                </a:br>
                <a:r>
                  <a:rPr kumimoji="0" lang="en-US" sz="1400" b="1" i="0" u="none" strike="noStrike" kern="1200" cap="none" spc="0" normalizeH="0" baseline="0" noProof="0" dirty="0">
                    <a:ln>
                      <a:noFill/>
                    </a:ln>
                    <a:effectLst/>
                    <a:uLnTx/>
                    <a:uFillTx/>
                    <a:latin typeface="Arial" panose="020B0604020202020204"/>
                    <a:ea typeface="+mn-ea"/>
                    <a:cs typeface="Arial" panose="020B0604020202020204" pitchFamily="34" charset="0"/>
                  </a:rPr>
                  <a:t>According to Location</a:t>
                </a:r>
              </a:p>
            </p:txBody>
          </p:sp>
          <p:graphicFrame>
            <p:nvGraphicFramePr>
              <p:cNvPr id="39" name="Content Placeholder 8">
                <a:extLst>
                  <a:ext uri="{FF2B5EF4-FFF2-40B4-BE49-F238E27FC236}">
                    <a16:creationId xmlns:a16="http://schemas.microsoft.com/office/drawing/2014/main" id="{DD90113C-5BA2-09BE-9B85-E0DE85B72405}"/>
                  </a:ext>
                </a:extLst>
              </p:cNvPr>
              <p:cNvGraphicFramePr>
                <a:graphicFrameLocks/>
              </p:cNvGraphicFramePr>
              <p:nvPr>
                <p:extLst>
                  <p:ext uri="{D42A27DB-BD31-4B8C-83A1-F6EECF244321}">
                    <p14:modId xmlns:p14="http://schemas.microsoft.com/office/powerpoint/2010/main" val="4148463704"/>
                  </p:ext>
                </p:extLst>
              </p:nvPr>
            </p:nvGraphicFramePr>
            <p:xfrm>
              <a:off x="6180066" y="1371600"/>
              <a:ext cx="4162172" cy="2209800"/>
            </p:xfrm>
            <a:graphic>
              <a:graphicData uri="http://schemas.openxmlformats.org/drawingml/2006/chart">
                <c:chart xmlns:c="http://schemas.openxmlformats.org/drawingml/2006/chart" xmlns:r="http://schemas.openxmlformats.org/officeDocument/2006/relationships" r:id="rId3"/>
              </a:graphicData>
            </a:graphic>
          </p:graphicFrame>
          <p:sp>
            <p:nvSpPr>
              <p:cNvPr id="40" name="TextBox 39">
                <a:extLst>
                  <a:ext uri="{FF2B5EF4-FFF2-40B4-BE49-F238E27FC236}">
                    <a16:creationId xmlns:a16="http://schemas.microsoft.com/office/drawing/2014/main" id="{455C2836-21AA-8809-7F31-55D9E0044464}"/>
                  </a:ext>
                </a:extLst>
              </p:cNvPr>
              <p:cNvSpPr txBox="1"/>
              <p:nvPr/>
            </p:nvSpPr>
            <p:spPr bwMode="gray">
              <a:xfrm>
                <a:off x="6727794" y="1468660"/>
                <a:ext cx="469361" cy="260850"/>
              </a:xfrm>
              <a:prstGeom prst="rect">
                <a:avLst/>
              </a:prstGeom>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Pct val="100000"/>
                  <a:buFontTx/>
                  <a:buNone/>
                  <a:tabLst/>
                  <a:defRPr/>
                </a:pPr>
                <a:r>
                  <a:rPr kumimoji="0" lang="en-US" sz="1000" b="0" i="1" u="none" strike="noStrike" kern="0" cap="none" spc="0" normalizeH="0" baseline="0" noProof="0" dirty="0">
                    <a:ln>
                      <a:noFill/>
                    </a:ln>
                    <a:solidFill>
                      <a:prstClr val="black"/>
                    </a:solidFill>
                    <a:effectLst/>
                    <a:uLnTx/>
                    <a:uFillTx/>
                    <a:cs typeface="Arial" panose="020B0604020202020204" pitchFamily="34" charset="0"/>
                  </a:rPr>
                  <a:t>P</a:t>
                </a:r>
                <a:r>
                  <a:rPr kumimoji="0" lang="en-US" sz="1000" b="0" i="0" u="none" strike="noStrike" kern="0" cap="none" spc="0" normalizeH="0" baseline="0" noProof="0" dirty="0">
                    <a:ln>
                      <a:noFill/>
                    </a:ln>
                    <a:solidFill>
                      <a:prstClr val="black"/>
                    </a:solidFill>
                    <a:effectLst/>
                    <a:uLnTx/>
                    <a:uFillTx/>
                    <a:cs typeface="Arial" panose="020B0604020202020204" pitchFamily="34" charset="0"/>
                  </a:rPr>
                  <a:t>=0.04</a:t>
                </a:r>
              </a:p>
            </p:txBody>
          </p:sp>
          <p:sp>
            <p:nvSpPr>
              <p:cNvPr id="41" name="TextBox 40">
                <a:extLst>
                  <a:ext uri="{FF2B5EF4-FFF2-40B4-BE49-F238E27FC236}">
                    <a16:creationId xmlns:a16="http://schemas.microsoft.com/office/drawing/2014/main" id="{E0C869FE-4430-E634-1629-AB9D01646DE0}"/>
                  </a:ext>
                </a:extLst>
              </p:cNvPr>
              <p:cNvSpPr txBox="1"/>
              <p:nvPr/>
            </p:nvSpPr>
            <p:spPr bwMode="gray">
              <a:xfrm>
                <a:off x="7639471" y="1408090"/>
                <a:ext cx="469361" cy="260850"/>
              </a:xfrm>
              <a:prstGeom prst="rect">
                <a:avLst/>
              </a:prstGeom>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Pct val="100000"/>
                  <a:buFontTx/>
                  <a:buNone/>
                  <a:tabLst/>
                  <a:defRPr/>
                </a:pPr>
                <a:r>
                  <a:rPr kumimoji="0" lang="en-US" sz="1000" b="0" i="1" u="none" strike="noStrike" kern="0" cap="none" spc="0" normalizeH="0" baseline="0" noProof="0" dirty="0">
                    <a:ln>
                      <a:noFill/>
                    </a:ln>
                    <a:solidFill>
                      <a:prstClr val="black"/>
                    </a:solidFill>
                    <a:effectLst/>
                    <a:uLnTx/>
                    <a:uFillTx/>
                    <a:cs typeface="Arial" panose="020B0604020202020204" pitchFamily="34" charset="0"/>
                  </a:rPr>
                  <a:t>P</a:t>
                </a:r>
                <a:r>
                  <a:rPr kumimoji="0" lang="en-US" sz="1000" b="0" i="0" u="none" strike="noStrike" kern="0" cap="none" spc="0" normalizeH="0" baseline="0" noProof="0" dirty="0">
                    <a:ln>
                      <a:noFill/>
                    </a:ln>
                    <a:solidFill>
                      <a:prstClr val="black"/>
                    </a:solidFill>
                    <a:effectLst/>
                    <a:uLnTx/>
                    <a:uFillTx/>
                    <a:cs typeface="Arial" panose="020B0604020202020204" pitchFamily="34" charset="0"/>
                  </a:rPr>
                  <a:t>=0.06</a:t>
                </a:r>
              </a:p>
            </p:txBody>
          </p:sp>
          <p:sp>
            <p:nvSpPr>
              <p:cNvPr id="42" name="TextBox 41">
                <a:extLst>
                  <a:ext uri="{FF2B5EF4-FFF2-40B4-BE49-F238E27FC236}">
                    <a16:creationId xmlns:a16="http://schemas.microsoft.com/office/drawing/2014/main" id="{14025DB2-90BE-9FC0-052A-52F474341DDD}"/>
                  </a:ext>
                </a:extLst>
              </p:cNvPr>
              <p:cNvSpPr txBox="1"/>
              <p:nvPr/>
            </p:nvSpPr>
            <p:spPr bwMode="gray">
              <a:xfrm>
                <a:off x="8549181" y="2136448"/>
                <a:ext cx="525298" cy="260850"/>
              </a:xfrm>
              <a:prstGeom prst="rect">
                <a:avLst/>
              </a:prstGeom>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Pct val="100000"/>
                  <a:buFontTx/>
                  <a:buNone/>
                  <a:tabLst/>
                  <a:defRPr/>
                </a:pPr>
                <a:r>
                  <a:rPr kumimoji="0" lang="en-US" sz="1000" b="0" i="1" u="none" strike="noStrike" kern="0" cap="none" spc="0" normalizeH="0" baseline="0" noProof="0" dirty="0">
                    <a:ln>
                      <a:noFill/>
                    </a:ln>
                    <a:solidFill>
                      <a:prstClr val="black"/>
                    </a:solidFill>
                    <a:effectLst/>
                    <a:uLnTx/>
                    <a:uFillTx/>
                    <a:cs typeface="Arial" panose="020B0604020202020204" pitchFamily="34" charset="0"/>
                  </a:rPr>
                  <a:t>P</a:t>
                </a:r>
                <a:r>
                  <a:rPr kumimoji="0" lang="en-US" sz="1000" b="0" i="0" u="none" strike="noStrike" kern="0" cap="none" spc="0" normalizeH="0" baseline="0" noProof="0" dirty="0">
                    <a:ln>
                      <a:noFill/>
                    </a:ln>
                    <a:solidFill>
                      <a:prstClr val="black"/>
                    </a:solidFill>
                    <a:effectLst/>
                    <a:uLnTx/>
                    <a:uFillTx/>
                    <a:cs typeface="Arial" panose="020B0604020202020204" pitchFamily="34" charset="0"/>
                  </a:rPr>
                  <a:t>&lt;0.001</a:t>
                </a:r>
              </a:p>
            </p:txBody>
          </p:sp>
          <p:sp>
            <p:nvSpPr>
              <p:cNvPr id="43" name="TextBox 42">
                <a:extLst>
                  <a:ext uri="{FF2B5EF4-FFF2-40B4-BE49-F238E27FC236}">
                    <a16:creationId xmlns:a16="http://schemas.microsoft.com/office/drawing/2014/main" id="{45801D38-03DF-AA9B-30DE-64A466E06C89}"/>
                  </a:ext>
                </a:extLst>
              </p:cNvPr>
              <p:cNvSpPr txBox="1"/>
              <p:nvPr/>
            </p:nvSpPr>
            <p:spPr bwMode="gray">
              <a:xfrm>
                <a:off x="9405350" y="1900460"/>
                <a:ext cx="525298" cy="260850"/>
              </a:xfrm>
              <a:prstGeom prst="rect">
                <a:avLst/>
              </a:prstGeom>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Pct val="100000"/>
                  <a:buFontTx/>
                  <a:buNone/>
                  <a:tabLst/>
                  <a:defRPr/>
                </a:pPr>
                <a:r>
                  <a:rPr kumimoji="0" lang="en-US" sz="1000" b="0" i="1" u="none" strike="noStrike" kern="0" cap="none" spc="0" normalizeH="0" baseline="0" noProof="0" dirty="0">
                    <a:ln>
                      <a:noFill/>
                    </a:ln>
                    <a:solidFill>
                      <a:prstClr val="black"/>
                    </a:solidFill>
                    <a:effectLst/>
                    <a:uLnTx/>
                    <a:uFillTx/>
                    <a:cs typeface="Arial" panose="020B0604020202020204" pitchFamily="34" charset="0"/>
                  </a:rPr>
                  <a:t>P</a:t>
                </a:r>
                <a:r>
                  <a:rPr kumimoji="0" lang="en-US" sz="1000" b="0" i="0" u="none" strike="noStrike" kern="0" cap="none" spc="0" normalizeH="0" baseline="0" noProof="0" dirty="0">
                    <a:ln>
                      <a:noFill/>
                    </a:ln>
                    <a:solidFill>
                      <a:prstClr val="black"/>
                    </a:solidFill>
                    <a:effectLst/>
                    <a:uLnTx/>
                    <a:uFillTx/>
                    <a:cs typeface="Arial" panose="020B0604020202020204" pitchFamily="34" charset="0"/>
                  </a:rPr>
                  <a:t>&lt;0.001</a:t>
                </a:r>
              </a:p>
            </p:txBody>
          </p:sp>
        </p:grpSp>
        <p:grpSp>
          <p:nvGrpSpPr>
            <p:cNvPr id="9" name="Group 8">
              <a:extLst>
                <a:ext uri="{FF2B5EF4-FFF2-40B4-BE49-F238E27FC236}">
                  <a16:creationId xmlns:a16="http://schemas.microsoft.com/office/drawing/2014/main" id="{8FDC9752-19CD-781E-AF51-F29546D05FB8}"/>
                </a:ext>
              </a:extLst>
            </p:cNvPr>
            <p:cNvGrpSpPr/>
            <p:nvPr/>
          </p:nvGrpSpPr>
          <p:grpSpPr>
            <a:xfrm>
              <a:off x="1849804" y="952500"/>
              <a:ext cx="4171722" cy="2628900"/>
              <a:chOff x="1849804" y="952500"/>
              <a:chExt cx="4171722" cy="2628900"/>
            </a:xfrm>
          </p:grpSpPr>
          <p:sp>
            <p:nvSpPr>
              <p:cNvPr id="21" name="Text Placeholder 17">
                <a:extLst>
                  <a:ext uri="{FF2B5EF4-FFF2-40B4-BE49-F238E27FC236}">
                    <a16:creationId xmlns:a16="http://schemas.microsoft.com/office/drawing/2014/main" id="{E23F8325-2C66-BB3B-21DD-22C1ECD41AE1}"/>
                  </a:ext>
                </a:extLst>
              </p:cNvPr>
              <p:cNvSpPr txBox="1">
                <a:spLocks/>
              </p:cNvSpPr>
              <p:nvPr/>
            </p:nvSpPr>
            <p:spPr bwMode="gray">
              <a:xfrm>
                <a:off x="1849804" y="952500"/>
                <a:ext cx="4170672" cy="419100"/>
              </a:xfrm>
              <a:prstGeom prst="rect">
                <a:avLst/>
              </a:prstGeom>
              <a:solidFill>
                <a:schemeClr val="tx1"/>
              </a:solidFill>
              <a:ln w="28575">
                <a:noFill/>
                <a:miter lim="800000"/>
              </a:ln>
              <a:effectLst/>
            </p:spPr>
            <p:txBody>
              <a:bodyPr vert="horz" lIns="0" tIns="45720" rIns="91440" bIns="27432" rtlCol="0" anchor="ctr" anchorCtr="0">
                <a:noAutofit/>
              </a:bodyPr>
              <a:lstStyle>
                <a:lvl1pPr marL="0" indent="0" algn="ctr" defTabSz="685983" rtl="0" eaLnBrk="1" latinLnBrk="0" hangingPunct="1">
                  <a:lnSpc>
                    <a:spcPct val="90000"/>
                  </a:lnSpc>
                  <a:spcBef>
                    <a:spcPts val="0"/>
                  </a:spcBef>
                  <a:buClrTx/>
                  <a:buSzPct val="100000"/>
                  <a:buFontTx/>
                  <a:buNone/>
                  <a:defRPr lang="en-US" sz="1350" b="1" kern="1200">
                    <a:solidFill>
                      <a:schemeClr val="bg1"/>
                    </a:solidFill>
                    <a:latin typeface="+mj-lt"/>
                    <a:ea typeface="+mn-ea"/>
                    <a:cs typeface="+mn-cs"/>
                  </a:defRPr>
                </a:lvl1pPr>
                <a:lvl2pPr marL="342991" indent="-127431" algn="l" defTabSz="685983" rtl="0" eaLnBrk="1" latinLnBrk="0" hangingPunct="1">
                  <a:lnSpc>
                    <a:spcPct val="90000"/>
                  </a:lnSpc>
                  <a:spcBef>
                    <a:spcPts val="750"/>
                  </a:spcBef>
                  <a:buClrTx/>
                  <a:buFont typeface="Arial" panose="020B0604020202020204" pitchFamily="34" charset="0"/>
                  <a:buChar char="•"/>
                  <a:defRPr sz="1350" kern="1200">
                    <a:solidFill>
                      <a:schemeClr val="tx1"/>
                    </a:solidFill>
                    <a:latin typeface="+mn-lt"/>
                    <a:ea typeface="+mn-ea"/>
                    <a:cs typeface="+mn-cs"/>
                  </a:defRPr>
                </a:lvl2pPr>
                <a:lvl3pPr marL="514487" indent="-128622" algn="l" defTabSz="685983" rtl="0" eaLnBrk="1" latinLnBrk="0" hangingPunct="1">
                  <a:lnSpc>
                    <a:spcPct val="90000"/>
                  </a:lnSpc>
                  <a:spcBef>
                    <a:spcPts val="375"/>
                  </a:spcBef>
                  <a:buClrTx/>
                  <a:buFont typeface="Arial" panose="020B0604020202020204" pitchFamily="34" charset="0"/>
                  <a:buChar char="•"/>
                  <a:defRPr sz="1200" kern="1200">
                    <a:solidFill>
                      <a:schemeClr val="tx1"/>
                    </a:solidFill>
                    <a:latin typeface="+mn-lt"/>
                    <a:ea typeface="+mn-ea"/>
                    <a:cs typeface="+mn-cs"/>
                  </a:defRPr>
                </a:lvl3pPr>
                <a:lvl4pPr marL="685983" indent="-128622" algn="l" defTabSz="685983" rtl="0" eaLnBrk="1" latinLnBrk="0" hangingPunct="1">
                  <a:lnSpc>
                    <a:spcPct val="90000"/>
                  </a:lnSpc>
                  <a:spcBef>
                    <a:spcPts val="150"/>
                  </a:spcBef>
                  <a:buClrTx/>
                  <a:buFont typeface="Arial" panose="020B0604020202020204" pitchFamily="34" charset="0"/>
                  <a:buChar char="•"/>
                  <a:defRPr sz="1050" kern="1200">
                    <a:solidFill>
                      <a:schemeClr val="tx1"/>
                    </a:solidFill>
                    <a:latin typeface="+mn-lt"/>
                    <a:ea typeface="+mn-ea"/>
                    <a:cs typeface="+mn-cs"/>
                  </a:defRPr>
                </a:lvl4pPr>
                <a:lvl5pPr marL="816987" indent="-85748" algn="l" defTabSz="685983" rtl="0" eaLnBrk="1" latinLnBrk="0" hangingPunct="1">
                  <a:lnSpc>
                    <a:spcPct val="90000"/>
                  </a:lnSpc>
                  <a:spcBef>
                    <a:spcPts val="75"/>
                  </a:spcBef>
                  <a:buClrTx/>
                  <a:buFont typeface="Arial" panose="020B0604020202020204" pitchFamily="34" charset="0"/>
                  <a:buChar char="•"/>
                  <a:defRPr sz="900" kern="1200">
                    <a:solidFill>
                      <a:schemeClr val="tx1"/>
                    </a:solidFill>
                    <a:latin typeface="+mn-lt"/>
                    <a:ea typeface="+mn-ea"/>
                    <a:cs typeface="+mn-cs"/>
                  </a:defRPr>
                </a:lvl5pPr>
                <a:lvl6pPr marL="1886453"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444"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2436"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5427"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marR="0" lvl="0" indent="0" algn="ctr" defTabSz="685983" rtl="0" eaLnBrk="1" fontAlgn="auto" latinLnBrk="0" hangingPunct="1">
                  <a:lnSpc>
                    <a:spcPct val="86000"/>
                  </a:lnSpc>
                  <a:spcBef>
                    <a:spcPts val="0"/>
                  </a:spcBef>
                  <a:spcAft>
                    <a:spcPts val="0"/>
                  </a:spcAft>
                  <a:buClrTx/>
                  <a:buSzPct val="100000"/>
                  <a:buFontTx/>
                  <a:buNone/>
                  <a:tabLst/>
                  <a:defRPr/>
                </a:pPr>
                <a:r>
                  <a:rPr kumimoji="0" lang="en-US" sz="1400" b="1" i="0" u="none" strike="noStrike" kern="1200" cap="none" spc="0" normalizeH="0" baseline="0" noProof="0" dirty="0">
                    <a:ln>
                      <a:noFill/>
                    </a:ln>
                    <a:effectLst/>
                    <a:uLnTx/>
                    <a:uFillTx/>
                    <a:latin typeface="Arial" panose="020B0604020202020204"/>
                    <a:ea typeface="+mn-ea"/>
                    <a:cs typeface="Arial" panose="020B0604020202020204" pitchFamily="34" charset="0"/>
                  </a:rPr>
                  <a:t>Panel A: CRC According to Stage</a:t>
                </a:r>
              </a:p>
            </p:txBody>
          </p:sp>
          <p:graphicFrame>
            <p:nvGraphicFramePr>
              <p:cNvPr id="22" name="Content Placeholder 8">
                <a:extLst>
                  <a:ext uri="{FF2B5EF4-FFF2-40B4-BE49-F238E27FC236}">
                    <a16:creationId xmlns:a16="http://schemas.microsoft.com/office/drawing/2014/main" id="{8B314A45-8891-2610-EB70-4EB156B6A403}"/>
                  </a:ext>
                </a:extLst>
              </p:cNvPr>
              <p:cNvGraphicFramePr>
                <a:graphicFrameLocks/>
              </p:cNvGraphicFramePr>
              <p:nvPr>
                <p:extLst>
                  <p:ext uri="{D42A27DB-BD31-4B8C-83A1-F6EECF244321}">
                    <p14:modId xmlns:p14="http://schemas.microsoft.com/office/powerpoint/2010/main" val="245003189"/>
                  </p:ext>
                </p:extLst>
              </p:nvPr>
            </p:nvGraphicFramePr>
            <p:xfrm>
              <a:off x="1859354" y="1371600"/>
              <a:ext cx="4162172" cy="2209800"/>
            </p:xfrm>
            <a:graphic>
              <a:graphicData uri="http://schemas.openxmlformats.org/drawingml/2006/chart">
                <c:chart xmlns:c="http://schemas.openxmlformats.org/drawingml/2006/chart" xmlns:r="http://schemas.openxmlformats.org/officeDocument/2006/relationships" r:id="rId4"/>
              </a:graphicData>
            </a:graphic>
          </p:graphicFrame>
          <p:sp>
            <p:nvSpPr>
              <p:cNvPr id="34" name="TextBox 33">
                <a:extLst>
                  <a:ext uri="{FF2B5EF4-FFF2-40B4-BE49-F238E27FC236}">
                    <a16:creationId xmlns:a16="http://schemas.microsoft.com/office/drawing/2014/main" id="{12EAD8CD-BBBA-83C0-41FE-94FF91DC1B94}"/>
                  </a:ext>
                </a:extLst>
              </p:cNvPr>
              <p:cNvSpPr txBox="1"/>
              <p:nvPr/>
            </p:nvSpPr>
            <p:spPr bwMode="gray">
              <a:xfrm>
                <a:off x="2340428" y="1493361"/>
                <a:ext cx="469361" cy="260850"/>
              </a:xfrm>
              <a:prstGeom prst="rect">
                <a:avLst/>
              </a:prstGeom>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Pct val="100000"/>
                  <a:buFontTx/>
                  <a:buNone/>
                  <a:tabLst/>
                  <a:defRPr/>
                </a:pPr>
                <a:r>
                  <a:rPr kumimoji="0" lang="en-US" sz="1000" b="0" i="1" u="none" strike="noStrike" kern="0" cap="none" spc="0" normalizeH="0" baseline="0" noProof="0" dirty="0">
                    <a:ln>
                      <a:noFill/>
                    </a:ln>
                    <a:solidFill>
                      <a:prstClr val="black"/>
                    </a:solidFill>
                    <a:effectLst/>
                    <a:uLnTx/>
                    <a:uFillTx/>
                    <a:cs typeface="Arial" panose="020B0604020202020204" pitchFamily="34" charset="0"/>
                  </a:rPr>
                  <a:t>P</a:t>
                </a:r>
                <a:r>
                  <a:rPr kumimoji="0" lang="en-US" sz="1000" b="0" i="0" u="none" strike="noStrike" kern="0" cap="none" spc="0" normalizeH="0" baseline="0" noProof="0" dirty="0">
                    <a:ln>
                      <a:noFill/>
                    </a:ln>
                    <a:solidFill>
                      <a:prstClr val="black"/>
                    </a:solidFill>
                    <a:effectLst/>
                    <a:uLnTx/>
                    <a:uFillTx/>
                    <a:cs typeface="Arial" panose="020B0604020202020204" pitchFamily="34" charset="0"/>
                  </a:rPr>
                  <a:t>=0.04</a:t>
                </a:r>
              </a:p>
            </p:txBody>
          </p:sp>
          <p:sp>
            <p:nvSpPr>
              <p:cNvPr id="35" name="TextBox 34">
                <a:extLst>
                  <a:ext uri="{FF2B5EF4-FFF2-40B4-BE49-F238E27FC236}">
                    <a16:creationId xmlns:a16="http://schemas.microsoft.com/office/drawing/2014/main" id="{87DED5C7-E8A2-F79E-B715-B70E253BC411}"/>
                  </a:ext>
                </a:extLst>
              </p:cNvPr>
              <p:cNvSpPr txBox="1"/>
              <p:nvPr/>
            </p:nvSpPr>
            <p:spPr bwMode="gray">
              <a:xfrm>
                <a:off x="3069695" y="1330297"/>
                <a:ext cx="469361" cy="260850"/>
              </a:xfrm>
              <a:prstGeom prst="rect">
                <a:avLst/>
              </a:prstGeom>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Pct val="100000"/>
                  <a:buFontTx/>
                  <a:buNone/>
                  <a:tabLst/>
                  <a:defRPr/>
                </a:pPr>
                <a:r>
                  <a:rPr kumimoji="0" lang="en-US" sz="1000" b="0" i="1" u="none" strike="noStrike" kern="0" cap="none" spc="0" normalizeH="0" baseline="0" noProof="0" dirty="0">
                    <a:ln>
                      <a:noFill/>
                    </a:ln>
                    <a:solidFill>
                      <a:prstClr val="black"/>
                    </a:solidFill>
                    <a:effectLst/>
                    <a:uLnTx/>
                    <a:uFillTx/>
                    <a:cs typeface="Arial" panose="020B0604020202020204" pitchFamily="34" charset="0"/>
                  </a:rPr>
                  <a:t>P</a:t>
                </a:r>
                <a:r>
                  <a:rPr kumimoji="0" lang="en-US" sz="1000" b="0" i="0" u="none" strike="noStrike" kern="0" cap="none" spc="0" normalizeH="0" baseline="0" noProof="0" dirty="0">
                    <a:ln>
                      <a:noFill/>
                    </a:ln>
                    <a:solidFill>
                      <a:prstClr val="black"/>
                    </a:solidFill>
                    <a:effectLst/>
                    <a:uLnTx/>
                    <a:uFillTx/>
                    <a:cs typeface="Arial" panose="020B0604020202020204" pitchFamily="34" charset="0"/>
                  </a:rPr>
                  <a:t>=0.06</a:t>
                </a:r>
              </a:p>
            </p:txBody>
          </p:sp>
          <p:sp>
            <p:nvSpPr>
              <p:cNvPr id="36" name="TextBox 35">
                <a:extLst>
                  <a:ext uri="{FF2B5EF4-FFF2-40B4-BE49-F238E27FC236}">
                    <a16:creationId xmlns:a16="http://schemas.microsoft.com/office/drawing/2014/main" id="{BEDB4F74-F5A9-FD36-0817-BC1A8CEA47AC}"/>
                  </a:ext>
                </a:extLst>
              </p:cNvPr>
              <p:cNvSpPr txBox="1"/>
              <p:nvPr/>
            </p:nvSpPr>
            <p:spPr bwMode="gray">
              <a:xfrm>
                <a:off x="5209924" y="1410733"/>
                <a:ext cx="525298" cy="260850"/>
              </a:xfrm>
              <a:prstGeom prst="rect">
                <a:avLst/>
              </a:prstGeom>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Pct val="100000"/>
                  <a:buFontTx/>
                  <a:buNone/>
                  <a:tabLst/>
                  <a:defRPr/>
                </a:pPr>
                <a:r>
                  <a:rPr kumimoji="0" lang="en-US" sz="1000" b="0" i="1" u="none" strike="noStrike" kern="0" cap="none" spc="0" normalizeH="0" baseline="0" noProof="0" dirty="0">
                    <a:ln>
                      <a:noFill/>
                    </a:ln>
                    <a:solidFill>
                      <a:prstClr val="black"/>
                    </a:solidFill>
                    <a:effectLst/>
                    <a:uLnTx/>
                    <a:uFillTx/>
                    <a:cs typeface="Arial" panose="020B0604020202020204" pitchFamily="34" charset="0"/>
                  </a:rPr>
                  <a:t>P</a:t>
                </a:r>
                <a:r>
                  <a:rPr kumimoji="0" lang="en-US" sz="1000" b="0" i="0" u="none" strike="noStrike" kern="0" cap="none" spc="0" normalizeH="0" baseline="0" noProof="0" dirty="0">
                    <a:ln>
                      <a:noFill/>
                    </a:ln>
                    <a:solidFill>
                      <a:prstClr val="black"/>
                    </a:solidFill>
                    <a:effectLst/>
                    <a:uLnTx/>
                    <a:uFillTx/>
                    <a:cs typeface="Arial" panose="020B0604020202020204" pitchFamily="34" charset="0"/>
                  </a:rPr>
                  <a:t>=0.002</a:t>
                </a:r>
              </a:p>
            </p:txBody>
          </p:sp>
        </p:grpSp>
        <p:grpSp>
          <p:nvGrpSpPr>
            <p:cNvPr id="11" name="Group 10">
              <a:extLst>
                <a:ext uri="{FF2B5EF4-FFF2-40B4-BE49-F238E27FC236}">
                  <a16:creationId xmlns:a16="http://schemas.microsoft.com/office/drawing/2014/main" id="{AABC4E94-8D3A-D2FB-050A-B17A97AE6100}"/>
                </a:ext>
              </a:extLst>
            </p:cNvPr>
            <p:cNvGrpSpPr/>
            <p:nvPr/>
          </p:nvGrpSpPr>
          <p:grpSpPr>
            <a:xfrm>
              <a:off x="1849804" y="3733800"/>
              <a:ext cx="6369327" cy="2653621"/>
              <a:chOff x="1849804" y="3733800"/>
              <a:chExt cx="6369327" cy="2653621"/>
            </a:xfrm>
          </p:grpSpPr>
          <p:sp>
            <p:nvSpPr>
              <p:cNvPr id="17" name="Text Placeholder 17">
                <a:extLst>
                  <a:ext uri="{FF2B5EF4-FFF2-40B4-BE49-F238E27FC236}">
                    <a16:creationId xmlns:a16="http://schemas.microsoft.com/office/drawing/2014/main" id="{5A3F50C4-0D07-B5F1-480B-D534EDC342A2}"/>
                  </a:ext>
                </a:extLst>
              </p:cNvPr>
              <p:cNvSpPr txBox="1">
                <a:spLocks/>
              </p:cNvSpPr>
              <p:nvPr/>
            </p:nvSpPr>
            <p:spPr bwMode="gray">
              <a:xfrm>
                <a:off x="1851714" y="3733800"/>
                <a:ext cx="4170672" cy="419100"/>
              </a:xfrm>
              <a:prstGeom prst="rect">
                <a:avLst/>
              </a:prstGeom>
              <a:solidFill>
                <a:schemeClr val="tx1"/>
              </a:solidFill>
              <a:ln w="28575">
                <a:noFill/>
                <a:miter lim="800000"/>
              </a:ln>
              <a:effectLst/>
            </p:spPr>
            <p:txBody>
              <a:bodyPr vert="horz" lIns="0" tIns="45720" rIns="91440" bIns="27432" rtlCol="0" anchor="ctr" anchorCtr="0">
                <a:noAutofit/>
              </a:bodyPr>
              <a:lstStyle>
                <a:lvl1pPr marL="0" indent="0" algn="ctr" defTabSz="685983" rtl="0" eaLnBrk="1" latinLnBrk="0" hangingPunct="1">
                  <a:lnSpc>
                    <a:spcPct val="90000"/>
                  </a:lnSpc>
                  <a:spcBef>
                    <a:spcPts val="0"/>
                  </a:spcBef>
                  <a:buClrTx/>
                  <a:buSzPct val="100000"/>
                  <a:buFontTx/>
                  <a:buNone/>
                  <a:defRPr lang="en-US" sz="1350" b="1" kern="1200">
                    <a:solidFill>
                      <a:schemeClr val="bg1"/>
                    </a:solidFill>
                    <a:latin typeface="+mj-lt"/>
                    <a:ea typeface="+mn-ea"/>
                    <a:cs typeface="+mn-cs"/>
                  </a:defRPr>
                </a:lvl1pPr>
                <a:lvl2pPr marL="342991" indent="-127431" algn="l" defTabSz="685983" rtl="0" eaLnBrk="1" latinLnBrk="0" hangingPunct="1">
                  <a:lnSpc>
                    <a:spcPct val="90000"/>
                  </a:lnSpc>
                  <a:spcBef>
                    <a:spcPts val="750"/>
                  </a:spcBef>
                  <a:buClrTx/>
                  <a:buFont typeface="Arial" panose="020B0604020202020204" pitchFamily="34" charset="0"/>
                  <a:buChar char="•"/>
                  <a:defRPr sz="1350" kern="1200">
                    <a:solidFill>
                      <a:schemeClr val="tx1"/>
                    </a:solidFill>
                    <a:latin typeface="+mn-lt"/>
                    <a:ea typeface="+mn-ea"/>
                    <a:cs typeface="+mn-cs"/>
                  </a:defRPr>
                </a:lvl2pPr>
                <a:lvl3pPr marL="514487" indent="-128622" algn="l" defTabSz="685983" rtl="0" eaLnBrk="1" latinLnBrk="0" hangingPunct="1">
                  <a:lnSpc>
                    <a:spcPct val="90000"/>
                  </a:lnSpc>
                  <a:spcBef>
                    <a:spcPts val="375"/>
                  </a:spcBef>
                  <a:buClrTx/>
                  <a:buFont typeface="Arial" panose="020B0604020202020204" pitchFamily="34" charset="0"/>
                  <a:buChar char="•"/>
                  <a:defRPr sz="1200" kern="1200">
                    <a:solidFill>
                      <a:schemeClr val="tx1"/>
                    </a:solidFill>
                    <a:latin typeface="+mn-lt"/>
                    <a:ea typeface="+mn-ea"/>
                    <a:cs typeface="+mn-cs"/>
                  </a:defRPr>
                </a:lvl3pPr>
                <a:lvl4pPr marL="685983" indent="-128622" algn="l" defTabSz="685983" rtl="0" eaLnBrk="1" latinLnBrk="0" hangingPunct="1">
                  <a:lnSpc>
                    <a:spcPct val="90000"/>
                  </a:lnSpc>
                  <a:spcBef>
                    <a:spcPts val="150"/>
                  </a:spcBef>
                  <a:buClrTx/>
                  <a:buFont typeface="Arial" panose="020B0604020202020204" pitchFamily="34" charset="0"/>
                  <a:buChar char="•"/>
                  <a:defRPr sz="1050" kern="1200">
                    <a:solidFill>
                      <a:schemeClr val="tx1"/>
                    </a:solidFill>
                    <a:latin typeface="+mn-lt"/>
                    <a:ea typeface="+mn-ea"/>
                    <a:cs typeface="+mn-cs"/>
                  </a:defRPr>
                </a:lvl4pPr>
                <a:lvl5pPr marL="816987" indent="-85748" algn="l" defTabSz="685983" rtl="0" eaLnBrk="1" latinLnBrk="0" hangingPunct="1">
                  <a:lnSpc>
                    <a:spcPct val="90000"/>
                  </a:lnSpc>
                  <a:spcBef>
                    <a:spcPts val="75"/>
                  </a:spcBef>
                  <a:buClrTx/>
                  <a:buFont typeface="Arial" panose="020B0604020202020204" pitchFamily="34" charset="0"/>
                  <a:buChar char="•"/>
                  <a:defRPr sz="900" kern="1200">
                    <a:solidFill>
                      <a:schemeClr val="tx1"/>
                    </a:solidFill>
                    <a:latin typeface="+mn-lt"/>
                    <a:ea typeface="+mn-ea"/>
                    <a:cs typeface="+mn-cs"/>
                  </a:defRPr>
                </a:lvl5pPr>
                <a:lvl6pPr marL="1886453"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444"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2436"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5427"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marR="0" lvl="0" indent="0" algn="ctr" defTabSz="685983" rtl="0" eaLnBrk="1" fontAlgn="auto" latinLnBrk="0" hangingPunct="1">
                  <a:lnSpc>
                    <a:spcPct val="86000"/>
                  </a:lnSpc>
                  <a:spcBef>
                    <a:spcPts val="0"/>
                  </a:spcBef>
                  <a:spcAft>
                    <a:spcPts val="0"/>
                  </a:spcAft>
                  <a:buClrTx/>
                  <a:buSzPct val="100000"/>
                  <a:buFontTx/>
                  <a:buNone/>
                  <a:tabLst/>
                  <a:defRPr/>
                </a:pPr>
                <a:r>
                  <a:rPr kumimoji="0" lang="en-US" sz="1400" b="1" i="0" u="none" strike="noStrike" kern="1200" cap="none" spc="0" normalizeH="0" baseline="0" noProof="0" dirty="0">
                    <a:ln>
                      <a:noFill/>
                    </a:ln>
                    <a:effectLst/>
                    <a:uLnTx/>
                    <a:uFillTx/>
                    <a:latin typeface="Arial" panose="020B0604020202020204"/>
                    <a:ea typeface="+mn-ea"/>
                    <a:cs typeface="Arial" panose="020B0604020202020204" pitchFamily="34" charset="0"/>
                  </a:rPr>
                  <a:t>Panel C: Higher-Risk Types Among Advanced</a:t>
                </a:r>
                <a:br>
                  <a:rPr kumimoji="0" lang="en-US" sz="1400" b="1" i="0" u="none" strike="noStrike" kern="1200" cap="none" spc="0" normalizeH="0" baseline="0" noProof="0" dirty="0">
                    <a:ln>
                      <a:noFill/>
                    </a:ln>
                    <a:effectLst/>
                    <a:uLnTx/>
                    <a:uFillTx/>
                    <a:latin typeface="Arial" panose="020B0604020202020204"/>
                    <a:ea typeface="+mn-ea"/>
                    <a:cs typeface="Arial" panose="020B0604020202020204" pitchFamily="34" charset="0"/>
                  </a:rPr>
                </a:br>
                <a:r>
                  <a:rPr kumimoji="0" lang="en-US" sz="1400" b="1" i="0" u="none" strike="noStrike" kern="1200" cap="none" spc="0" normalizeH="0" baseline="0" noProof="0" dirty="0">
                    <a:ln>
                      <a:noFill/>
                    </a:ln>
                    <a:effectLst/>
                    <a:uLnTx/>
                    <a:uFillTx/>
                    <a:latin typeface="Arial" panose="020B0604020202020204"/>
                    <a:ea typeface="+mn-ea"/>
                    <a:cs typeface="Arial" panose="020B0604020202020204" pitchFamily="34" charset="0"/>
                  </a:rPr>
                  <a:t>Precancerous Lesions</a:t>
                </a:r>
              </a:p>
            </p:txBody>
          </p:sp>
          <p:graphicFrame>
            <p:nvGraphicFramePr>
              <p:cNvPr id="20" name="Content Placeholder 8">
                <a:extLst>
                  <a:ext uri="{FF2B5EF4-FFF2-40B4-BE49-F238E27FC236}">
                    <a16:creationId xmlns:a16="http://schemas.microsoft.com/office/drawing/2014/main" id="{C4102875-BCC5-969F-4049-FFF347822429}"/>
                  </a:ext>
                </a:extLst>
              </p:cNvPr>
              <p:cNvGraphicFramePr>
                <a:graphicFrameLocks/>
              </p:cNvGraphicFramePr>
              <p:nvPr>
                <p:extLst>
                  <p:ext uri="{D42A27DB-BD31-4B8C-83A1-F6EECF244321}">
                    <p14:modId xmlns:p14="http://schemas.microsoft.com/office/powerpoint/2010/main" val="1082554298"/>
                  </p:ext>
                </p:extLst>
              </p:nvPr>
            </p:nvGraphicFramePr>
            <p:xfrm>
              <a:off x="1849804" y="4177621"/>
              <a:ext cx="6369327" cy="2209800"/>
            </p:xfrm>
            <a:graphic>
              <a:graphicData uri="http://schemas.openxmlformats.org/drawingml/2006/chart">
                <c:chart xmlns:c="http://schemas.openxmlformats.org/drawingml/2006/chart" xmlns:r="http://schemas.openxmlformats.org/officeDocument/2006/relationships" r:id="rId5"/>
              </a:graphicData>
            </a:graphic>
          </p:graphicFrame>
        </p:grpSp>
        <p:grpSp>
          <p:nvGrpSpPr>
            <p:cNvPr id="12" name="Group 11">
              <a:extLst>
                <a:ext uri="{FF2B5EF4-FFF2-40B4-BE49-F238E27FC236}">
                  <a16:creationId xmlns:a16="http://schemas.microsoft.com/office/drawing/2014/main" id="{FACF336A-A495-DA7D-371C-864E1494ED21}"/>
                </a:ext>
              </a:extLst>
            </p:cNvPr>
            <p:cNvGrpSpPr/>
            <p:nvPr/>
          </p:nvGrpSpPr>
          <p:grpSpPr>
            <a:xfrm>
              <a:off x="6173478" y="3733800"/>
              <a:ext cx="4202290" cy="2628901"/>
              <a:chOff x="6173478" y="3733800"/>
              <a:chExt cx="4202290" cy="2628901"/>
            </a:xfrm>
          </p:grpSpPr>
          <p:sp>
            <p:nvSpPr>
              <p:cNvPr id="13" name="Text Placeholder 18">
                <a:extLst>
                  <a:ext uri="{FF2B5EF4-FFF2-40B4-BE49-F238E27FC236}">
                    <a16:creationId xmlns:a16="http://schemas.microsoft.com/office/drawing/2014/main" id="{32D43484-F6C3-2B9D-75C7-308E326FA1CB}"/>
                  </a:ext>
                </a:extLst>
              </p:cNvPr>
              <p:cNvSpPr txBox="1">
                <a:spLocks/>
              </p:cNvSpPr>
              <p:nvPr/>
            </p:nvSpPr>
            <p:spPr bwMode="gray">
              <a:xfrm>
                <a:off x="6173478" y="3733800"/>
                <a:ext cx="4170672" cy="419100"/>
              </a:xfrm>
              <a:prstGeom prst="rect">
                <a:avLst/>
              </a:prstGeom>
              <a:solidFill>
                <a:schemeClr val="tx1"/>
              </a:solidFill>
              <a:ln w="28575">
                <a:noFill/>
                <a:miter lim="800000"/>
              </a:ln>
              <a:effectLst/>
            </p:spPr>
            <p:txBody>
              <a:bodyPr vert="horz" lIns="0" tIns="45720" rIns="91440" bIns="27432" rtlCol="0" anchor="ctr" anchorCtr="0">
                <a:noAutofit/>
              </a:bodyPr>
              <a:lstStyle>
                <a:lvl1pPr marL="0" indent="0" algn="ctr" defTabSz="685983" rtl="0" eaLnBrk="1" latinLnBrk="0" hangingPunct="1">
                  <a:lnSpc>
                    <a:spcPct val="90000"/>
                  </a:lnSpc>
                  <a:spcBef>
                    <a:spcPts val="0"/>
                  </a:spcBef>
                  <a:buClrTx/>
                  <a:buSzPct val="100000"/>
                  <a:buFontTx/>
                  <a:buNone/>
                  <a:defRPr lang="en-US" sz="1350" b="1" kern="1200">
                    <a:solidFill>
                      <a:schemeClr val="bg1"/>
                    </a:solidFill>
                    <a:latin typeface="+mj-lt"/>
                    <a:ea typeface="+mn-ea"/>
                    <a:cs typeface="+mn-cs"/>
                  </a:defRPr>
                </a:lvl1pPr>
                <a:lvl2pPr marL="342991" indent="-127431" algn="l" defTabSz="685983" rtl="0" eaLnBrk="1" latinLnBrk="0" hangingPunct="1">
                  <a:lnSpc>
                    <a:spcPct val="90000"/>
                  </a:lnSpc>
                  <a:spcBef>
                    <a:spcPts val="750"/>
                  </a:spcBef>
                  <a:buClrTx/>
                  <a:buFont typeface="Arial" panose="020B0604020202020204" pitchFamily="34" charset="0"/>
                  <a:buChar char="•"/>
                  <a:defRPr sz="1350" kern="1200">
                    <a:solidFill>
                      <a:schemeClr val="tx1"/>
                    </a:solidFill>
                    <a:latin typeface="+mn-lt"/>
                    <a:ea typeface="+mn-ea"/>
                    <a:cs typeface="+mn-cs"/>
                  </a:defRPr>
                </a:lvl2pPr>
                <a:lvl3pPr marL="514487" indent="-128622" algn="l" defTabSz="685983" rtl="0" eaLnBrk="1" latinLnBrk="0" hangingPunct="1">
                  <a:lnSpc>
                    <a:spcPct val="90000"/>
                  </a:lnSpc>
                  <a:spcBef>
                    <a:spcPts val="375"/>
                  </a:spcBef>
                  <a:buClrTx/>
                  <a:buFont typeface="Arial" panose="020B0604020202020204" pitchFamily="34" charset="0"/>
                  <a:buChar char="•"/>
                  <a:defRPr sz="1200" kern="1200">
                    <a:solidFill>
                      <a:schemeClr val="tx1"/>
                    </a:solidFill>
                    <a:latin typeface="+mn-lt"/>
                    <a:ea typeface="+mn-ea"/>
                    <a:cs typeface="+mn-cs"/>
                  </a:defRPr>
                </a:lvl3pPr>
                <a:lvl4pPr marL="685983" indent="-128622" algn="l" defTabSz="685983" rtl="0" eaLnBrk="1" latinLnBrk="0" hangingPunct="1">
                  <a:lnSpc>
                    <a:spcPct val="90000"/>
                  </a:lnSpc>
                  <a:spcBef>
                    <a:spcPts val="150"/>
                  </a:spcBef>
                  <a:buClrTx/>
                  <a:buFont typeface="Arial" panose="020B0604020202020204" pitchFamily="34" charset="0"/>
                  <a:buChar char="•"/>
                  <a:defRPr sz="1050" kern="1200">
                    <a:solidFill>
                      <a:schemeClr val="tx1"/>
                    </a:solidFill>
                    <a:latin typeface="+mn-lt"/>
                    <a:ea typeface="+mn-ea"/>
                    <a:cs typeface="+mn-cs"/>
                  </a:defRPr>
                </a:lvl4pPr>
                <a:lvl5pPr marL="816987" indent="-85748" algn="l" defTabSz="685983" rtl="0" eaLnBrk="1" latinLnBrk="0" hangingPunct="1">
                  <a:lnSpc>
                    <a:spcPct val="90000"/>
                  </a:lnSpc>
                  <a:spcBef>
                    <a:spcPts val="75"/>
                  </a:spcBef>
                  <a:buClrTx/>
                  <a:buFont typeface="Arial" panose="020B0604020202020204" pitchFamily="34" charset="0"/>
                  <a:buChar char="•"/>
                  <a:defRPr sz="900" kern="1200">
                    <a:solidFill>
                      <a:schemeClr val="tx1"/>
                    </a:solidFill>
                    <a:latin typeface="+mn-lt"/>
                    <a:ea typeface="+mn-ea"/>
                    <a:cs typeface="+mn-cs"/>
                  </a:defRPr>
                </a:lvl5pPr>
                <a:lvl6pPr marL="1886453"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444"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2436"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5427"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marR="0" lvl="0" indent="0" algn="ctr" defTabSz="685983" rtl="0" eaLnBrk="1" fontAlgn="auto" latinLnBrk="0" hangingPunct="1">
                  <a:lnSpc>
                    <a:spcPct val="86000"/>
                  </a:lnSpc>
                  <a:spcBef>
                    <a:spcPts val="0"/>
                  </a:spcBef>
                  <a:spcAft>
                    <a:spcPts val="0"/>
                  </a:spcAft>
                  <a:buClrTx/>
                  <a:buSzPct val="100000"/>
                  <a:buFontTx/>
                  <a:buNone/>
                  <a:tabLst/>
                  <a:defRPr/>
                </a:pPr>
                <a:r>
                  <a:rPr kumimoji="0" lang="en-US" sz="1400" b="1" i="0" u="none" strike="noStrike" kern="1200" cap="none" spc="0" normalizeH="0" baseline="0" noProof="0" dirty="0">
                    <a:ln>
                      <a:noFill/>
                    </a:ln>
                    <a:effectLst/>
                    <a:uLnTx/>
                    <a:uFillTx/>
                    <a:latin typeface="Arial" panose="020B0604020202020204"/>
                    <a:ea typeface="+mn-ea"/>
                    <a:cs typeface="Arial" panose="020B0604020202020204" pitchFamily="34" charset="0"/>
                  </a:rPr>
                  <a:t>Panel D: Advanced Precancerous Lesions According to </a:t>
                </a:r>
                <a:br>
                  <a:rPr kumimoji="0" lang="en-US" sz="1400" b="1" i="0" u="none" strike="noStrike" kern="1200" cap="none" spc="0" normalizeH="0" baseline="0" noProof="0" dirty="0">
                    <a:ln>
                      <a:noFill/>
                    </a:ln>
                    <a:effectLst/>
                    <a:uLnTx/>
                    <a:uFillTx/>
                    <a:latin typeface="Arial" panose="020B0604020202020204"/>
                    <a:ea typeface="+mn-ea"/>
                    <a:cs typeface="Arial" panose="020B0604020202020204" pitchFamily="34" charset="0"/>
                  </a:rPr>
                </a:br>
                <a:r>
                  <a:rPr kumimoji="0" lang="en-US" sz="1400" b="1" i="0" u="none" strike="noStrike" kern="1200" cap="none" spc="0" normalizeH="0" baseline="0" noProof="0" dirty="0">
                    <a:ln>
                      <a:noFill/>
                    </a:ln>
                    <a:effectLst/>
                    <a:uLnTx/>
                    <a:uFillTx/>
                    <a:latin typeface="Arial" panose="020B0604020202020204"/>
                    <a:ea typeface="+mn-ea"/>
                    <a:cs typeface="Arial" panose="020B0604020202020204" pitchFamily="34" charset="0"/>
                  </a:rPr>
                  <a:t>Size of Largest Lesion</a:t>
                </a:r>
              </a:p>
            </p:txBody>
          </p:sp>
          <p:graphicFrame>
            <p:nvGraphicFramePr>
              <p:cNvPr id="15" name="Content Placeholder 8">
                <a:extLst>
                  <a:ext uri="{FF2B5EF4-FFF2-40B4-BE49-F238E27FC236}">
                    <a16:creationId xmlns:a16="http://schemas.microsoft.com/office/drawing/2014/main" id="{70AB0F66-1C2B-51C7-51B7-87CEEE6D0620}"/>
                  </a:ext>
                </a:extLst>
              </p:cNvPr>
              <p:cNvGraphicFramePr>
                <a:graphicFrameLocks/>
              </p:cNvGraphicFramePr>
              <p:nvPr>
                <p:extLst>
                  <p:ext uri="{D42A27DB-BD31-4B8C-83A1-F6EECF244321}">
                    <p14:modId xmlns:p14="http://schemas.microsoft.com/office/powerpoint/2010/main" val="2400316926"/>
                  </p:ext>
                </p:extLst>
              </p:nvPr>
            </p:nvGraphicFramePr>
            <p:xfrm>
              <a:off x="6213596" y="4152901"/>
              <a:ext cx="4162172" cy="2209800"/>
            </p:xfrm>
            <a:graphic>
              <a:graphicData uri="http://schemas.openxmlformats.org/drawingml/2006/chart">
                <c:chart xmlns:c="http://schemas.openxmlformats.org/drawingml/2006/chart" xmlns:r="http://schemas.openxmlformats.org/officeDocument/2006/relationships" r:id="rId6"/>
              </a:graphicData>
            </a:graphic>
          </p:graphicFrame>
          <p:sp>
            <p:nvSpPr>
              <p:cNvPr id="16" name="TextBox 15">
                <a:extLst>
                  <a:ext uri="{FF2B5EF4-FFF2-40B4-BE49-F238E27FC236}">
                    <a16:creationId xmlns:a16="http://schemas.microsoft.com/office/drawing/2014/main" id="{0F92229A-2B7D-66E4-982F-78E0B32F81B3}"/>
                  </a:ext>
                </a:extLst>
              </p:cNvPr>
              <p:cNvSpPr txBox="1"/>
              <p:nvPr/>
            </p:nvSpPr>
            <p:spPr bwMode="gray">
              <a:xfrm>
                <a:off x="6691987" y="4265764"/>
                <a:ext cx="1247392" cy="586914"/>
              </a:xfrm>
              <a:prstGeom prst="rect">
                <a:avLst/>
              </a:prstGeom>
            </p:spPr>
            <p:txBody>
              <a:bodyPr wrap="none" rtlCol="0" anchor="ctr" anchorCtr="0">
                <a:spAutoFit/>
              </a:bodyPr>
              <a:lstStyle/>
              <a:p>
                <a:pPr marL="0" marR="0" lvl="0" indent="0" defTabSz="914400" eaLnBrk="1" fontAlgn="auto" latinLnBrk="0" hangingPunct="1">
                  <a:lnSpc>
                    <a:spcPct val="100000"/>
                  </a:lnSpc>
                  <a:spcBef>
                    <a:spcPts val="0"/>
                  </a:spcBef>
                  <a:spcAft>
                    <a:spcPts val="0"/>
                  </a:spcAft>
                  <a:buClrTx/>
                  <a:buSzPct val="100000"/>
                  <a:buFontTx/>
                  <a:buNone/>
                  <a:tabLst/>
                  <a:defRPr/>
                </a:pPr>
                <a:r>
                  <a:rPr kumimoji="0" lang="en-US" sz="1000" b="1" i="1" u="none" strike="noStrike" kern="0" cap="none" spc="0" normalizeH="0" baseline="0" noProof="0" dirty="0">
                    <a:ln>
                      <a:noFill/>
                    </a:ln>
                    <a:solidFill>
                      <a:prstClr val="black"/>
                    </a:solidFill>
                    <a:effectLst/>
                    <a:uLnTx/>
                    <a:uFillTx/>
                    <a:cs typeface="Arial" panose="020B0604020202020204" pitchFamily="34" charset="0"/>
                  </a:rPr>
                  <a:t>P</a:t>
                </a:r>
                <a:r>
                  <a:rPr kumimoji="0" lang="en-US" sz="1000" b="1" i="0" u="none" strike="noStrike" kern="0" cap="none" spc="0" normalizeH="0" baseline="0" noProof="0" dirty="0">
                    <a:ln>
                      <a:noFill/>
                    </a:ln>
                    <a:solidFill>
                      <a:prstClr val="black"/>
                    </a:solidFill>
                    <a:effectLst/>
                    <a:uLnTx/>
                    <a:uFillTx/>
                    <a:cs typeface="Arial" panose="020B0604020202020204" pitchFamily="34" charset="0"/>
                  </a:rPr>
                  <a:t> Value for Trend:</a:t>
                </a:r>
              </a:p>
              <a:p>
                <a:pPr marL="0" marR="0" lvl="0" indent="0" defTabSz="914400" eaLnBrk="1" fontAlgn="auto" latinLnBrk="0" hangingPunct="1">
                  <a:lnSpc>
                    <a:spcPct val="100000"/>
                  </a:lnSpc>
                  <a:spcBef>
                    <a:spcPts val="0"/>
                  </a:spcBef>
                  <a:spcAft>
                    <a:spcPts val="0"/>
                  </a:spcAft>
                  <a:buClrTx/>
                  <a:buSzPct val="100000"/>
                  <a:buFontTx/>
                  <a:buNone/>
                  <a:tabLst/>
                  <a:defRPr/>
                </a:pPr>
                <a:r>
                  <a:rPr kumimoji="0" lang="en-US" sz="1000" b="0" i="0" u="none" strike="noStrike" kern="0" cap="none" spc="0" normalizeH="0" baseline="0" noProof="0" dirty="0">
                    <a:ln>
                      <a:noFill/>
                    </a:ln>
                    <a:solidFill>
                      <a:prstClr val="black"/>
                    </a:solidFill>
                    <a:effectLst/>
                    <a:uLnTx/>
                    <a:uFillTx/>
                    <a:cs typeface="Arial" panose="020B0604020202020204" pitchFamily="34" charset="0"/>
                  </a:rPr>
                  <a:t>mt-sDNA Test, </a:t>
                </a:r>
                <a:r>
                  <a:rPr kumimoji="0" lang="en-US" sz="1000" b="0" i="1" u="none" strike="noStrike" kern="0" cap="none" spc="0" normalizeH="0" baseline="0" noProof="0" dirty="0">
                    <a:ln>
                      <a:noFill/>
                    </a:ln>
                    <a:solidFill>
                      <a:prstClr val="black"/>
                    </a:solidFill>
                    <a:effectLst/>
                    <a:uLnTx/>
                    <a:uFillTx/>
                    <a:cs typeface="Arial" panose="020B0604020202020204" pitchFamily="34" charset="0"/>
                  </a:rPr>
                  <a:t>P</a:t>
                </a:r>
                <a:r>
                  <a:rPr kumimoji="0" lang="en-US" sz="1000" b="0" i="0" u="none" strike="noStrike" kern="0" cap="none" spc="0" normalizeH="0" baseline="0" noProof="0" dirty="0">
                    <a:ln>
                      <a:noFill/>
                    </a:ln>
                    <a:solidFill>
                      <a:prstClr val="black"/>
                    </a:solidFill>
                    <a:effectLst/>
                    <a:uLnTx/>
                    <a:uFillTx/>
                    <a:cs typeface="Arial" panose="020B0604020202020204" pitchFamily="34" charset="0"/>
                  </a:rPr>
                  <a:t>&lt;0.001</a:t>
                </a:r>
              </a:p>
              <a:p>
                <a:pPr marL="0" marR="0" lvl="0" indent="0" defTabSz="914400" eaLnBrk="1" fontAlgn="auto" latinLnBrk="0" hangingPunct="1">
                  <a:lnSpc>
                    <a:spcPct val="100000"/>
                  </a:lnSpc>
                  <a:spcBef>
                    <a:spcPts val="0"/>
                  </a:spcBef>
                  <a:spcAft>
                    <a:spcPts val="0"/>
                  </a:spcAft>
                  <a:buClrTx/>
                  <a:buSzPct val="100000"/>
                  <a:buFontTx/>
                  <a:buNone/>
                  <a:tabLst/>
                  <a:defRPr/>
                </a:pPr>
                <a:r>
                  <a:rPr kumimoji="0" lang="en-US" sz="1000" b="0" i="0" u="none" strike="noStrike" kern="0" cap="none" spc="0" normalizeH="0" baseline="0" noProof="0" dirty="0">
                    <a:ln>
                      <a:noFill/>
                    </a:ln>
                    <a:solidFill>
                      <a:prstClr val="black"/>
                    </a:solidFill>
                    <a:effectLst/>
                    <a:uLnTx/>
                    <a:uFillTx/>
                    <a:cs typeface="Arial" panose="020B0604020202020204" pitchFamily="34" charset="0"/>
                  </a:rPr>
                  <a:t>FIT, </a:t>
                </a:r>
                <a:r>
                  <a:rPr kumimoji="0" lang="en-US" sz="1000" b="0" i="1" u="none" strike="noStrike" kern="0" cap="none" spc="0" normalizeH="0" baseline="0" noProof="0" dirty="0">
                    <a:ln>
                      <a:noFill/>
                    </a:ln>
                    <a:solidFill>
                      <a:prstClr val="black"/>
                    </a:solidFill>
                    <a:effectLst/>
                    <a:uLnTx/>
                    <a:uFillTx/>
                    <a:cs typeface="Arial" panose="020B0604020202020204" pitchFamily="34" charset="0"/>
                  </a:rPr>
                  <a:t>P</a:t>
                </a:r>
                <a:r>
                  <a:rPr kumimoji="0" lang="en-US" sz="1000" b="0" i="0" u="none" strike="noStrike" kern="0" cap="none" spc="0" normalizeH="0" baseline="0" noProof="0" dirty="0">
                    <a:ln>
                      <a:noFill/>
                    </a:ln>
                    <a:solidFill>
                      <a:prstClr val="black"/>
                    </a:solidFill>
                    <a:effectLst/>
                    <a:uLnTx/>
                    <a:uFillTx/>
                    <a:cs typeface="Arial" panose="020B0604020202020204" pitchFamily="34" charset="0"/>
                  </a:rPr>
                  <a:t>&lt;0.001</a:t>
                </a:r>
              </a:p>
            </p:txBody>
          </p:sp>
        </p:grpSp>
      </p:grpSp>
      <p:sp>
        <p:nvSpPr>
          <p:cNvPr id="44" name="TextBox 43">
            <a:extLst>
              <a:ext uri="{FF2B5EF4-FFF2-40B4-BE49-F238E27FC236}">
                <a16:creationId xmlns:a16="http://schemas.microsoft.com/office/drawing/2014/main" id="{49A03102-D281-4D82-6066-41C869F8FCD5}"/>
              </a:ext>
            </a:extLst>
          </p:cNvPr>
          <p:cNvSpPr txBox="1"/>
          <p:nvPr/>
        </p:nvSpPr>
        <p:spPr bwMode="gray">
          <a:xfrm>
            <a:off x="306803" y="6515251"/>
            <a:ext cx="2698045" cy="215515"/>
          </a:xfrm>
          <a:prstGeom prst="rect">
            <a:avLst/>
          </a:prstGeom>
        </p:spPr>
        <p:txBody>
          <a:bodyPr wrap="square" rtlCol="0">
            <a:noAutofit/>
          </a:bodyPr>
          <a:lstStyle/>
          <a:p>
            <a:pPr>
              <a:lnSpc>
                <a:spcPct val="90000"/>
              </a:lnSpc>
              <a:spcBef>
                <a:spcPts val="1000"/>
              </a:spcBef>
              <a:buSzPct val="100000"/>
            </a:pPr>
            <a:r>
              <a:rPr lang="en-US" sz="800" dirty="0">
                <a:solidFill>
                  <a:schemeClr val="tx2"/>
                </a:solidFill>
              </a:rPr>
              <a:t>December 2024 / MED-CG-2200129 (v3.0)</a:t>
            </a:r>
          </a:p>
        </p:txBody>
      </p:sp>
    </p:spTree>
    <p:extLst>
      <p:ext uri="{BB962C8B-B14F-4D97-AF65-F5344CB8AC3E}">
        <p14:creationId xmlns:p14="http://schemas.microsoft.com/office/powerpoint/2010/main" val="3237199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9E888-0B40-4EFF-B27F-FBB0FAA1B02E}"/>
              </a:ext>
            </a:extLst>
          </p:cNvPr>
          <p:cNvSpPr>
            <a:spLocks noGrp="1"/>
          </p:cNvSpPr>
          <p:nvPr>
            <p:ph type="title"/>
          </p:nvPr>
        </p:nvSpPr>
        <p:spPr>
          <a:xfrm>
            <a:off x="306803" y="48498"/>
            <a:ext cx="11600090" cy="645407"/>
          </a:xfrm>
        </p:spPr>
        <p:txBody>
          <a:bodyPr/>
          <a:lstStyle/>
          <a:p>
            <a:r>
              <a:rPr lang="en-US" dirty="0"/>
              <a:t>Sensitivity of the mt-sDNA Test and FIT,* According to Subgroup</a:t>
            </a:r>
          </a:p>
        </p:txBody>
      </p:sp>
      <p:sp>
        <p:nvSpPr>
          <p:cNvPr id="3" name="Content Placeholder 2">
            <a:extLst>
              <a:ext uri="{FF2B5EF4-FFF2-40B4-BE49-F238E27FC236}">
                <a16:creationId xmlns:a16="http://schemas.microsoft.com/office/drawing/2014/main" id="{6CEC440B-7B72-4413-89B7-C6540519098D}"/>
              </a:ext>
            </a:extLst>
          </p:cNvPr>
          <p:cNvSpPr>
            <a:spLocks noGrp="1"/>
          </p:cNvSpPr>
          <p:nvPr>
            <p:ph idx="1"/>
          </p:nvPr>
        </p:nvSpPr>
        <p:spPr>
          <a:xfrm>
            <a:off x="586578" y="834321"/>
            <a:ext cx="11277599" cy="4856084"/>
          </a:xfrm>
        </p:spPr>
        <p:txBody>
          <a:bodyPr/>
          <a:lstStyle/>
          <a:p>
            <a:pPr>
              <a:lnSpc>
                <a:spcPct val="100000"/>
              </a:lnSpc>
              <a:spcBef>
                <a:spcPts val="600"/>
              </a:spcBef>
            </a:pPr>
            <a:r>
              <a:rPr lang="en-US" sz="1600" dirty="0">
                <a:latin typeface="+mn-lt"/>
              </a:rPr>
              <a:t>The previous slide shows the respective sensitivities of the mt-sDNA test and FIT in more detail. </a:t>
            </a:r>
          </a:p>
          <a:p>
            <a:pPr>
              <a:lnSpc>
                <a:spcPct val="100000"/>
              </a:lnSpc>
              <a:spcBef>
                <a:spcPts val="600"/>
              </a:spcBef>
            </a:pPr>
            <a:r>
              <a:rPr lang="en-US" sz="1600" dirty="0">
                <a:latin typeface="+mn-lt"/>
              </a:rPr>
              <a:t>Importantly, the mt-sDNA test had significantly higher sensitivity vs FIT for detecting</a:t>
            </a:r>
            <a:r>
              <a:rPr lang="en-US" sz="1600" baseline="30000" dirty="0">
                <a:latin typeface="+mn-lt"/>
              </a:rPr>
              <a:t>1</a:t>
            </a:r>
            <a:r>
              <a:rPr lang="en-US" sz="1600" dirty="0">
                <a:latin typeface="+mn-lt"/>
              </a:rPr>
              <a:t>:</a:t>
            </a:r>
          </a:p>
          <a:p>
            <a:pPr lvl="1">
              <a:lnSpc>
                <a:spcPct val="100000"/>
              </a:lnSpc>
              <a:spcBef>
                <a:spcPts val="600"/>
              </a:spcBef>
              <a:buFont typeface="Courier New" panose="02070309020205020404" pitchFamily="49" charset="0"/>
              <a:buChar char="o"/>
            </a:pPr>
            <a:r>
              <a:rPr lang="en-US" sz="1600" dirty="0">
                <a:latin typeface="+mn-lt"/>
              </a:rPr>
              <a:t>All CRC (92% vs 74%, </a:t>
            </a:r>
            <a:r>
              <a:rPr lang="en-US" sz="1600" i="1" dirty="0">
                <a:latin typeface="+mn-lt"/>
              </a:rPr>
              <a:t>P</a:t>
            </a:r>
            <a:r>
              <a:rPr lang="en-US" sz="1600" dirty="0">
                <a:latin typeface="+mn-lt"/>
              </a:rPr>
              <a:t>=0.02)</a:t>
            </a:r>
          </a:p>
          <a:p>
            <a:pPr lvl="1">
              <a:lnSpc>
                <a:spcPct val="100000"/>
              </a:lnSpc>
              <a:spcBef>
                <a:spcPts val="600"/>
              </a:spcBef>
              <a:buFont typeface="Courier New" panose="02070309020205020404" pitchFamily="49" charset="0"/>
              <a:buChar char="o"/>
            </a:pPr>
            <a:r>
              <a:rPr lang="en-US" sz="1600" dirty="0">
                <a:latin typeface="+mn-lt"/>
              </a:rPr>
              <a:t>High-grade dysplasia (69% vs 46%, </a:t>
            </a:r>
            <a:r>
              <a:rPr lang="en-US" sz="1600" i="1" dirty="0">
                <a:latin typeface="+mn-lt"/>
              </a:rPr>
              <a:t>P</a:t>
            </a:r>
            <a:r>
              <a:rPr lang="en-US" sz="1600" dirty="0">
                <a:latin typeface="+mn-lt"/>
              </a:rPr>
              <a:t>=0.004)</a:t>
            </a:r>
          </a:p>
          <a:p>
            <a:pPr lvl="1">
              <a:lnSpc>
                <a:spcPct val="100000"/>
              </a:lnSpc>
              <a:spcBef>
                <a:spcPts val="600"/>
              </a:spcBef>
              <a:buFont typeface="Courier New" panose="02070309020205020404" pitchFamily="49" charset="0"/>
              <a:buChar char="o"/>
            </a:pPr>
            <a:r>
              <a:rPr lang="en-US" sz="1600" dirty="0">
                <a:latin typeface="+mn-lt"/>
              </a:rPr>
              <a:t>Advanced adenomas (42% vs 24%, </a:t>
            </a:r>
            <a:r>
              <a:rPr lang="en-US" sz="1600" i="1" dirty="0">
                <a:latin typeface="+mn-lt"/>
              </a:rPr>
              <a:t>P</a:t>
            </a:r>
            <a:r>
              <a:rPr lang="en-US" sz="1600" dirty="0">
                <a:latin typeface="+mn-lt"/>
              </a:rPr>
              <a:t>&lt;0.001)</a:t>
            </a:r>
            <a:endParaRPr lang="en-GB" sz="1600" dirty="0">
              <a:latin typeface="+mn-lt"/>
            </a:endParaRPr>
          </a:p>
          <a:p>
            <a:pPr lvl="0">
              <a:lnSpc>
                <a:spcPct val="100000"/>
              </a:lnSpc>
              <a:spcBef>
                <a:spcPts val="600"/>
              </a:spcBef>
            </a:pPr>
            <a:r>
              <a:rPr lang="en-US" sz="1600" dirty="0">
                <a:latin typeface="+mn-lt"/>
              </a:rPr>
              <a:t>In the pivotal study, the mt-sDNA test demonstrated significantly higher sensitivity for CRC (all stages) vs FIT: 92.3% vs 73.8%, respectively, </a:t>
            </a:r>
            <a:r>
              <a:rPr lang="en-US" sz="1600" i="1" dirty="0">
                <a:latin typeface="+mn-lt"/>
              </a:rPr>
              <a:t>P</a:t>
            </a:r>
            <a:r>
              <a:rPr lang="en-US" sz="1600" dirty="0">
                <a:latin typeface="+mn-lt"/>
              </a:rPr>
              <a:t>=0.002</a:t>
            </a:r>
            <a:r>
              <a:rPr lang="en-US" sz="1600" baseline="30000" dirty="0">
                <a:latin typeface="+mn-lt"/>
              </a:rPr>
              <a:t>1</a:t>
            </a:r>
            <a:endParaRPr lang="en-US" sz="1600" dirty="0">
              <a:latin typeface="+mn-lt"/>
            </a:endParaRPr>
          </a:p>
          <a:p>
            <a:pPr lvl="0">
              <a:lnSpc>
                <a:spcPct val="100000"/>
              </a:lnSpc>
              <a:spcBef>
                <a:spcPts val="600"/>
              </a:spcBef>
            </a:pPr>
            <a:r>
              <a:rPr lang="en-US" sz="1600" dirty="0">
                <a:latin typeface="+mn-lt"/>
              </a:rPr>
              <a:t>The mt-sDNA test also showed higher sensitivity for early stage (Stages I and II) vs FIT: 94% vs 70%, respectively</a:t>
            </a:r>
            <a:r>
              <a:rPr lang="en-US" sz="1600" baseline="30000" dirty="0">
                <a:latin typeface="+mn-lt"/>
              </a:rPr>
              <a:t>2,3</a:t>
            </a:r>
            <a:endParaRPr lang="en-US" sz="1600" dirty="0">
              <a:latin typeface="+mn-lt"/>
            </a:endParaRPr>
          </a:p>
          <a:p>
            <a:pPr marL="0" indent="0">
              <a:buNone/>
            </a:pPr>
            <a:endParaRPr lang="en-US" sz="700" b="1" dirty="0">
              <a:latin typeface="+mn-lt"/>
            </a:endParaRPr>
          </a:p>
          <a:p>
            <a:pPr marL="0" indent="0">
              <a:buNone/>
            </a:pPr>
            <a:r>
              <a:rPr lang="en-US" sz="1800" b="1" dirty="0">
                <a:latin typeface="+mn-lt"/>
              </a:rPr>
              <a:t>Chart overview:</a:t>
            </a:r>
            <a:endParaRPr lang="en-GB" sz="1800" b="1" dirty="0">
              <a:latin typeface="+mn-lt"/>
            </a:endParaRPr>
          </a:p>
          <a:p>
            <a:pPr>
              <a:lnSpc>
                <a:spcPct val="100000"/>
              </a:lnSpc>
              <a:spcBef>
                <a:spcPts val="1200"/>
              </a:spcBef>
            </a:pPr>
            <a:r>
              <a:rPr lang="en-GB" sz="1400" dirty="0">
                <a:latin typeface="+mn-lt"/>
              </a:rPr>
              <a:t>Shown are the sensitivities of the mt-sDNA test and FIT for the detection of colorectal cancer according to </a:t>
            </a:r>
            <a:r>
              <a:rPr lang="en-GB" sz="1400" dirty="0" err="1">
                <a:latin typeface="+mn-lt"/>
              </a:rPr>
              <a:t>tumor</a:t>
            </a:r>
            <a:r>
              <a:rPr lang="en-GB" sz="1400" dirty="0">
                <a:latin typeface="+mn-lt"/>
              </a:rPr>
              <a:t> stage (Panel A), for the detection of colorectal cancer and advanced precancerous lesions according to the location in the colon (Panel B), and for the detection of higher-risk subtypes among participants with advanced precancerous lesions (Panel C) and according to lesion size (Panel D). </a:t>
            </a:r>
          </a:p>
          <a:p>
            <a:pPr>
              <a:lnSpc>
                <a:spcPct val="100000"/>
              </a:lnSpc>
              <a:spcBef>
                <a:spcPts val="1200"/>
              </a:spcBef>
            </a:pPr>
            <a:r>
              <a:rPr lang="en-GB" sz="1400" dirty="0">
                <a:latin typeface="+mn-lt"/>
              </a:rPr>
              <a:t>The numbers in parentheses are the number of participants in each category. In Panel A, the stage of 1 of 65 colorectal cancers was not available. In Panel B, the location of 1 of 757 advanced precancerous lesions was not available.</a:t>
            </a:r>
          </a:p>
        </p:txBody>
      </p:sp>
      <p:sp>
        <p:nvSpPr>
          <p:cNvPr id="5" name="Text Placeholder 2">
            <a:extLst>
              <a:ext uri="{FF2B5EF4-FFF2-40B4-BE49-F238E27FC236}">
                <a16:creationId xmlns:a16="http://schemas.microsoft.com/office/drawing/2014/main" id="{97D83C2C-0458-4A16-A4D9-22E4EB6A84D8}"/>
              </a:ext>
            </a:extLst>
          </p:cNvPr>
          <p:cNvSpPr>
            <a:spLocks noGrp="1"/>
          </p:cNvSpPr>
          <p:nvPr>
            <p:ph type="body" sz="quarter" idx="16"/>
          </p:nvPr>
        </p:nvSpPr>
        <p:spPr>
          <a:xfrm>
            <a:off x="306803" y="6163739"/>
            <a:ext cx="10929147" cy="426611"/>
          </a:xfrm>
        </p:spPr>
        <p:txBody>
          <a:bodyPr/>
          <a:lstStyle/>
          <a:p>
            <a:pPr>
              <a:lnSpc>
                <a:spcPct val="100000"/>
              </a:lnSpc>
              <a:spcBef>
                <a:spcPts val="0"/>
              </a:spcBef>
            </a:pPr>
            <a:r>
              <a:rPr kumimoji="0" lang="en-US" sz="800" b="0" i="0" u="none" strike="noStrike" kern="1200" cap="none" spc="0" normalizeH="0" baseline="0" noProof="0" dirty="0">
                <a:ln>
                  <a:noFill/>
                </a:ln>
                <a:solidFill>
                  <a:schemeClr val="tx2"/>
                </a:solidFill>
                <a:effectLst/>
                <a:uLnTx/>
                <a:uFillTx/>
                <a:ea typeface="+mn-ea"/>
                <a:cs typeface="Arial" panose="020B0604020202020204" pitchFamily="34" charset="0"/>
              </a:rPr>
              <a:t>*OC FIT-CHEK, Polymedco, Inc.</a:t>
            </a:r>
          </a:p>
          <a:p>
            <a:pPr>
              <a:lnSpc>
                <a:spcPct val="100000"/>
              </a:lnSpc>
              <a:spcBef>
                <a:spcPts val="0"/>
              </a:spcBef>
            </a:pPr>
            <a:r>
              <a:rPr kumimoji="0" lang="en-US" sz="800" b="1" i="0" u="none" strike="noStrike" kern="1200" cap="none" spc="0" normalizeH="0" baseline="0" noProof="0" dirty="0">
                <a:ln>
                  <a:noFill/>
                </a:ln>
                <a:solidFill>
                  <a:schemeClr val="tx2"/>
                </a:solidFill>
                <a:effectLst/>
                <a:uLnTx/>
                <a:uFillTx/>
                <a:ea typeface="+mn-ea"/>
                <a:cs typeface="Arial" panose="020B0604020202020204" pitchFamily="34" charset="0"/>
              </a:rPr>
              <a:t>CRC</a:t>
            </a:r>
            <a:r>
              <a:rPr kumimoji="0" lang="en-US" sz="800" b="0" i="0" u="none" strike="noStrike" kern="1200" cap="none" spc="0" normalizeH="0" baseline="0" noProof="0" dirty="0">
                <a:ln>
                  <a:noFill/>
                </a:ln>
                <a:solidFill>
                  <a:schemeClr val="tx2"/>
                </a:solidFill>
                <a:effectLst/>
                <a:uLnTx/>
                <a:uFillTx/>
                <a:ea typeface="+mn-ea"/>
                <a:cs typeface="Arial" panose="020B0604020202020204" pitchFamily="34" charset="0"/>
              </a:rPr>
              <a:t>: colorectal cancer; </a:t>
            </a:r>
            <a:r>
              <a:rPr kumimoji="0" lang="en-US" sz="800" b="1" i="0" u="none" strike="noStrike" kern="1200" cap="none" spc="0" normalizeH="0" baseline="0" noProof="0" dirty="0">
                <a:ln>
                  <a:noFill/>
                </a:ln>
                <a:solidFill>
                  <a:schemeClr val="tx2"/>
                </a:solidFill>
                <a:effectLst/>
                <a:uLnTx/>
                <a:uFillTx/>
                <a:ea typeface="+mn-ea"/>
                <a:cs typeface="Arial" panose="020B0604020202020204" pitchFamily="34" charset="0"/>
              </a:rPr>
              <a:t>FIT</a:t>
            </a:r>
            <a:r>
              <a:rPr kumimoji="0" lang="en-US" sz="800" b="0" i="0" u="none" strike="noStrike" kern="1200" cap="none" spc="0" normalizeH="0" baseline="0" noProof="0" dirty="0">
                <a:ln>
                  <a:noFill/>
                </a:ln>
                <a:solidFill>
                  <a:schemeClr val="tx2"/>
                </a:solidFill>
                <a:effectLst/>
                <a:uLnTx/>
                <a:uFillTx/>
                <a:ea typeface="+mn-ea"/>
                <a:cs typeface="Arial" panose="020B0604020202020204" pitchFamily="34" charset="0"/>
              </a:rPr>
              <a:t>: fecal immunochemical test; </a:t>
            </a:r>
            <a:r>
              <a:rPr kumimoji="0" lang="en-US" sz="800" b="1" i="0" u="none" strike="noStrike" kern="1200" cap="none" spc="0" normalizeH="0" baseline="0" noProof="0" dirty="0">
                <a:ln>
                  <a:noFill/>
                </a:ln>
                <a:solidFill>
                  <a:schemeClr val="tx2"/>
                </a:solidFill>
                <a:effectLst/>
                <a:uLnTx/>
                <a:uFillTx/>
                <a:ea typeface="+mn-ea"/>
                <a:cs typeface="Arial" panose="020B0604020202020204" pitchFamily="34" charset="0"/>
              </a:rPr>
              <a:t>mt-sDNA</a:t>
            </a:r>
            <a:r>
              <a:rPr kumimoji="0" lang="en-US" sz="800" b="0" i="0" u="none" strike="noStrike" kern="1200" cap="none" spc="0" normalizeH="0" baseline="0" noProof="0" dirty="0">
                <a:ln>
                  <a:noFill/>
                </a:ln>
                <a:solidFill>
                  <a:schemeClr val="tx2"/>
                </a:solidFill>
                <a:effectLst/>
                <a:uLnTx/>
                <a:uFillTx/>
                <a:ea typeface="+mn-ea"/>
                <a:cs typeface="Arial" panose="020B0604020202020204" pitchFamily="34" charset="0"/>
              </a:rPr>
              <a:t>: multi-target stool DNA. </a:t>
            </a:r>
          </a:p>
          <a:p>
            <a:pPr>
              <a:lnSpc>
                <a:spcPct val="100000"/>
              </a:lnSpc>
              <a:spcBef>
                <a:spcPts val="0"/>
              </a:spcBef>
            </a:pPr>
            <a:r>
              <a:rPr lang="en-US" sz="800" dirty="0">
                <a:solidFill>
                  <a:schemeClr val="tx1">
                    <a:lumMod val="50000"/>
                  </a:schemeClr>
                </a:solidFill>
              </a:rPr>
              <a:t>1. Imperiale TF, et al. </a:t>
            </a:r>
            <a:r>
              <a:rPr lang="en-US" sz="800" i="1" dirty="0">
                <a:solidFill>
                  <a:schemeClr val="tx1">
                    <a:lumMod val="50000"/>
                  </a:schemeClr>
                </a:solidFill>
              </a:rPr>
              <a:t>N </a:t>
            </a:r>
            <a:r>
              <a:rPr lang="en-US" sz="800" i="1" dirty="0" err="1">
                <a:solidFill>
                  <a:schemeClr val="tx1">
                    <a:lumMod val="50000"/>
                  </a:schemeClr>
                </a:solidFill>
              </a:rPr>
              <a:t>Engl</a:t>
            </a:r>
            <a:r>
              <a:rPr lang="en-US" sz="800" i="1" dirty="0">
                <a:solidFill>
                  <a:schemeClr val="tx1">
                    <a:lumMod val="50000"/>
                  </a:schemeClr>
                </a:solidFill>
              </a:rPr>
              <a:t> J Med. </a:t>
            </a:r>
            <a:r>
              <a:rPr lang="en-US" sz="800" dirty="0">
                <a:solidFill>
                  <a:schemeClr val="tx1">
                    <a:lumMod val="50000"/>
                  </a:schemeClr>
                </a:solidFill>
              </a:rPr>
              <a:t>2014;370(14):1287-1297. 2. Ahlquist DA. Multi-target stool DNA test: a new high bar for noninvasive screening. Dig Dis Sci. 2015;60(3):623-633.. 3.Cologuard Physician Brochure. Madison, WI. Exact Sciences Corporation.</a:t>
            </a:r>
          </a:p>
          <a:p>
            <a:pPr marL="228600" indent="-228600">
              <a:buAutoNum type="arabicPeriod"/>
            </a:pPr>
            <a:endParaRPr lang="en-US" sz="600" dirty="0"/>
          </a:p>
        </p:txBody>
      </p:sp>
      <p:sp>
        <p:nvSpPr>
          <p:cNvPr id="4" name="TextBox 3">
            <a:extLst>
              <a:ext uri="{FF2B5EF4-FFF2-40B4-BE49-F238E27FC236}">
                <a16:creationId xmlns:a16="http://schemas.microsoft.com/office/drawing/2014/main" id="{DADF9F20-24A5-B661-4A42-F548906D593C}"/>
              </a:ext>
            </a:extLst>
          </p:cNvPr>
          <p:cNvSpPr txBox="1"/>
          <p:nvPr/>
        </p:nvSpPr>
        <p:spPr bwMode="gray">
          <a:xfrm>
            <a:off x="306803" y="6515251"/>
            <a:ext cx="2698045" cy="215515"/>
          </a:xfrm>
          <a:prstGeom prst="rect">
            <a:avLst/>
          </a:prstGeom>
        </p:spPr>
        <p:txBody>
          <a:bodyPr wrap="square" rtlCol="0">
            <a:noAutofit/>
          </a:bodyPr>
          <a:lstStyle/>
          <a:p>
            <a:pPr>
              <a:lnSpc>
                <a:spcPct val="90000"/>
              </a:lnSpc>
              <a:spcBef>
                <a:spcPts val="1000"/>
              </a:spcBef>
              <a:buSzPct val="100000"/>
            </a:pPr>
            <a:r>
              <a:rPr lang="en-US" sz="800" dirty="0">
                <a:solidFill>
                  <a:schemeClr val="tx2"/>
                </a:solidFill>
              </a:rPr>
              <a:t>December 2024 / MED-CG-2200129 (v3.0)</a:t>
            </a:r>
          </a:p>
        </p:txBody>
      </p:sp>
    </p:spTree>
    <p:extLst>
      <p:ext uri="{BB962C8B-B14F-4D97-AF65-F5344CB8AC3E}">
        <p14:creationId xmlns:p14="http://schemas.microsoft.com/office/powerpoint/2010/main" val="2115149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
            <a:extLst>
              <a:ext uri="{FF2B5EF4-FFF2-40B4-BE49-F238E27FC236}">
                <a16:creationId xmlns:a16="http://schemas.microsoft.com/office/drawing/2014/main" id="{B721F297-1690-040A-8E48-5E60A8B6B1D1}"/>
              </a:ext>
            </a:extLst>
          </p:cNvPr>
          <p:cNvSpPr txBox="1">
            <a:spLocks/>
          </p:cNvSpPr>
          <p:nvPr/>
        </p:nvSpPr>
        <p:spPr>
          <a:xfrm>
            <a:off x="473697" y="941437"/>
            <a:ext cx="11277600" cy="341632"/>
          </a:xfrm>
          <a:prstGeom prst="rect">
            <a:avLst/>
          </a:prstGeom>
        </p:spPr>
        <p:txBody>
          <a:bodyPr>
            <a:spAutoFit/>
          </a:bodyPr>
          <a:lstStyle>
            <a:lvl1pPr marL="228600" indent="-228600" algn="l" defTabSz="914400" rtl="0" eaLnBrk="1" latinLnBrk="0" hangingPunct="1">
              <a:lnSpc>
                <a:spcPct val="90000"/>
              </a:lnSpc>
              <a:spcBef>
                <a:spcPts val="2000"/>
              </a:spcBef>
              <a:buClrTx/>
              <a:buSzPct val="100000"/>
              <a:buFont typeface="Arial" panose="020B0604020202020204" pitchFamily="34" charset="0"/>
              <a:buChar char="•"/>
              <a:defRPr lang="en-US" sz="2000" kern="1200" dirty="0" smtClean="0">
                <a:solidFill>
                  <a:schemeClr val="tx1"/>
                </a:solidFill>
                <a:latin typeface="+mn-lt"/>
                <a:ea typeface="+mn-ea"/>
                <a:cs typeface="+mn-cs"/>
              </a:defRPr>
            </a:lvl1pPr>
            <a:lvl2pPr marL="457200" indent="-169863" algn="l" defTabSz="914400" rtl="0" eaLnBrk="1" latinLnBrk="0" hangingPunct="1">
              <a:lnSpc>
                <a:spcPct val="90000"/>
              </a:lnSpc>
              <a:spcBef>
                <a:spcPts val="1000"/>
              </a:spcBef>
              <a:buClrTx/>
              <a:buFont typeface="Arial" panose="020B0604020202020204" pitchFamily="34" charset="0"/>
              <a:buChar char="•"/>
              <a:defRPr sz="1800" kern="1200">
                <a:solidFill>
                  <a:schemeClr val="tx1"/>
                </a:solidFill>
                <a:latin typeface="+mn-lt"/>
                <a:ea typeface="+mn-ea"/>
                <a:cs typeface="+mn-cs"/>
              </a:defRPr>
            </a:lvl2pPr>
            <a:lvl3pPr marL="685800" indent="-171450" algn="l" defTabSz="914400" rtl="0" eaLnBrk="1" latinLnBrk="0" hangingPunct="1">
              <a:lnSpc>
                <a:spcPct val="90000"/>
              </a:lnSpc>
              <a:spcBef>
                <a:spcPts val="500"/>
              </a:spcBef>
              <a:buClrTx/>
              <a:buFont typeface="Arial" panose="020B0604020202020204" pitchFamily="34" charset="0"/>
              <a:buChar char="•"/>
              <a:defRPr sz="1600" kern="1200">
                <a:solidFill>
                  <a:schemeClr val="tx1"/>
                </a:solidFill>
                <a:latin typeface="+mn-lt"/>
                <a:ea typeface="+mn-ea"/>
                <a:cs typeface="+mn-cs"/>
              </a:defRPr>
            </a:lvl3pPr>
            <a:lvl4pPr marL="914400" indent="-171450" algn="l" defTabSz="914400" rtl="0" eaLnBrk="1" latinLnBrk="0" hangingPunct="1">
              <a:lnSpc>
                <a:spcPct val="90000"/>
              </a:lnSpc>
              <a:spcBef>
                <a:spcPts val="200"/>
              </a:spcBef>
              <a:buClrTx/>
              <a:buFont typeface="Arial" panose="020B0604020202020204" pitchFamily="34" charset="0"/>
              <a:buChar char="•"/>
              <a:defRPr sz="1400" kern="1200">
                <a:solidFill>
                  <a:schemeClr val="tx1"/>
                </a:solidFill>
                <a:latin typeface="+mn-lt"/>
                <a:ea typeface="+mn-ea"/>
                <a:cs typeface="+mn-cs"/>
              </a:defRPr>
            </a:lvl4pPr>
            <a:lvl5pPr marL="1089025" indent="-114300" algn="l" defTabSz="914400" rtl="0" eaLnBrk="1" latinLnBrk="0" hangingPunct="1">
              <a:lnSpc>
                <a:spcPct val="90000"/>
              </a:lnSpc>
              <a:spcBef>
                <a:spcPts val="100"/>
              </a:spcBef>
              <a:buClrTx/>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sz="1800" dirty="0"/>
              <a:t>Extrapolation of Pivotal Study Results to a Hypothetical Populations (N=10,000) at Average Risk of CRC</a:t>
            </a:r>
            <a:r>
              <a:rPr lang="en-US" sz="1800" baseline="30000" dirty="0"/>
              <a:t>1,</a:t>
            </a:r>
            <a:r>
              <a:rPr lang="en-US" sz="1800" dirty="0"/>
              <a:t>*</a:t>
            </a:r>
            <a:endParaRPr lang="en-US" sz="1800" baseline="30000" dirty="0"/>
          </a:p>
        </p:txBody>
      </p:sp>
      <p:sp>
        <p:nvSpPr>
          <p:cNvPr id="6" name="Title 2">
            <a:extLst>
              <a:ext uri="{FF2B5EF4-FFF2-40B4-BE49-F238E27FC236}">
                <a16:creationId xmlns:a16="http://schemas.microsoft.com/office/drawing/2014/main" id="{DD2C4C95-CAFE-021C-DBE6-E40A5AB0299A}"/>
              </a:ext>
            </a:extLst>
          </p:cNvPr>
          <p:cNvSpPr>
            <a:spLocks noGrp="1"/>
          </p:cNvSpPr>
          <p:nvPr>
            <p:ph type="title"/>
          </p:nvPr>
        </p:nvSpPr>
        <p:spPr>
          <a:xfrm>
            <a:off x="365124" y="7144"/>
            <a:ext cx="11277600" cy="647700"/>
          </a:xfrm>
        </p:spPr>
        <p:txBody>
          <a:bodyPr/>
          <a:lstStyle/>
          <a:p>
            <a:r>
              <a:rPr lang="en-US" dirty="0">
                <a:solidFill>
                  <a:schemeClr val="tx1"/>
                </a:solidFill>
              </a:rPr>
              <a:t>Interpreting the Significance of mt-sDNA Results</a:t>
            </a:r>
          </a:p>
        </p:txBody>
      </p:sp>
      <p:sp>
        <p:nvSpPr>
          <p:cNvPr id="7" name="TextBox 6">
            <a:extLst>
              <a:ext uri="{FF2B5EF4-FFF2-40B4-BE49-F238E27FC236}">
                <a16:creationId xmlns:a16="http://schemas.microsoft.com/office/drawing/2014/main" id="{9DDAB167-67D2-6BE5-670D-0EBFFDCED2A4}"/>
              </a:ext>
            </a:extLst>
          </p:cNvPr>
          <p:cNvSpPr txBox="1"/>
          <p:nvPr/>
        </p:nvSpPr>
        <p:spPr>
          <a:xfrm>
            <a:off x="457200" y="2560538"/>
            <a:ext cx="3346704" cy="1371600"/>
          </a:xfrm>
          <a:prstGeom prst="rect">
            <a:avLst/>
          </a:prstGeom>
          <a:solidFill>
            <a:schemeClr val="bg1">
              <a:lumMod val="85000"/>
            </a:schemeClr>
          </a:solidFill>
        </p:spPr>
        <p:txBody>
          <a:bodyPr wrap="square" lIns="182880" tIns="45720" rIns="182880" rtlCol="0" anchor="ctr" anchorCtr="0">
            <a:noAutofit/>
          </a:bodyPr>
          <a:lstStyle/>
          <a:p>
            <a:pPr algn="ctr"/>
            <a:r>
              <a:rPr lang="en-US" sz="1600" b="1" dirty="0">
                <a:effectLst/>
                <a:latin typeface="Arial" panose="020B0604020202020204" pitchFamily="34" charset="0"/>
                <a:cs typeface="Arial" panose="020B0604020202020204" pitchFamily="34" charset="0"/>
              </a:rPr>
              <a:t>5 people </a:t>
            </a:r>
          </a:p>
          <a:p>
            <a:pPr algn="ctr"/>
            <a:r>
              <a:rPr lang="en-US" sz="1600" dirty="0">
                <a:effectLst/>
                <a:latin typeface="Arial" panose="020B0604020202020204" pitchFamily="34" charset="0"/>
                <a:cs typeface="Arial" panose="020B0604020202020204" pitchFamily="34" charset="0"/>
              </a:rPr>
              <a:t>with a </a:t>
            </a:r>
            <a:r>
              <a:rPr lang="en-US" sz="1600" b="1" dirty="0">
                <a:effectLst/>
                <a:latin typeface="Arial" panose="020B0604020202020204" pitchFamily="34" charset="0"/>
                <a:cs typeface="Arial" panose="020B0604020202020204" pitchFamily="34" charset="0"/>
              </a:rPr>
              <a:t>NEGATIVE</a:t>
            </a:r>
            <a:r>
              <a:rPr lang="en-US" sz="1600" dirty="0">
                <a:effectLst/>
                <a:latin typeface="Arial" panose="020B0604020202020204" pitchFamily="34" charset="0"/>
                <a:cs typeface="Arial" panose="020B0604020202020204" pitchFamily="34" charset="0"/>
              </a:rPr>
              <a:t> </a:t>
            </a:r>
          </a:p>
          <a:p>
            <a:pPr algn="ctr"/>
            <a:r>
              <a:rPr lang="en-US" sz="1600" b="1" dirty="0">
                <a:effectLst/>
                <a:latin typeface="Arial" panose="020B0604020202020204" pitchFamily="34" charset="0"/>
                <a:cs typeface="Arial" panose="020B0604020202020204" pitchFamily="34" charset="0"/>
              </a:rPr>
              <a:t>mt-sDNA result would have CRC </a:t>
            </a:r>
            <a:r>
              <a:rPr lang="en-US" sz="1600" dirty="0">
                <a:effectLst/>
                <a:latin typeface="Arial" panose="020B0604020202020204" pitchFamily="34" charset="0"/>
                <a:cs typeface="Arial" panose="020B0604020202020204" pitchFamily="34" charset="0"/>
              </a:rPr>
              <a:t>on colonoscopy</a:t>
            </a:r>
          </a:p>
        </p:txBody>
      </p:sp>
      <p:sp>
        <p:nvSpPr>
          <p:cNvPr id="8" name="Footer Placeholder 4">
            <a:extLst>
              <a:ext uri="{FF2B5EF4-FFF2-40B4-BE49-F238E27FC236}">
                <a16:creationId xmlns:a16="http://schemas.microsoft.com/office/drawing/2014/main" id="{20A45B36-17A2-7EA2-9970-57830345D97B}"/>
              </a:ext>
            </a:extLst>
          </p:cNvPr>
          <p:cNvSpPr txBox="1">
            <a:spLocks/>
          </p:cNvSpPr>
          <p:nvPr/>
        </p:nvSpPr>
        <p:spPr>
          <a:xfrm>
            <a:off x="307774" y="5820104"/>
            <a:ext cx="11369675" cy="830997"/>
          </a:xfrm>
          <a:prstGeom prst="rect">
            <a:avLst/>
          </a:prstGeom>
        </p:spPr>
        <p:txBody>
          <a:bodyPr anchor="b" anchorCtr="0">
            <a:sp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2"/>
                </a:solidFill>
              </a:rPr>
              <a:t>*Protocol specified the detection of CRC and advanced precancerous lesions‡ as positive findings and the detection of nonadvanced adenomas as negative findings.</a:t>
            </a:r>
          </a:p>
          <a:p>
            <a:r>
              <a:rPr lang="en-US" baseline="30000" dirty="0">
                <a:solidFill>
                  <a:schemeClr val="tx2"/>
                </a:solidFill>
              </a:rPr>
              <a:t>†</a:t>
            </a:r>
            <a:r>
              <a:rPr lang="en-US" dirty="0">
                <a:solidFill>
                  <a:schemeClr val="tx2"/>
                </a:solidFill>
              </a:rPr>
              <a:t>All patients with a positive mt-sDNA result should be referred for follow-up diagnostic colonoscopy. </a:t>
            </a:r>
          </a:p>
          <a:p>
            <a:r>
              <a:rPr lang="en-US" baseline="30000" dirty="0">
                <a:solidFill>
                  <a:schemeClr val="tx2"/>
                </a:solidFill>
              </a:rPr>
              <a:t>‡</a:t>
            </a:r>
            <a:r>
              <a:rPr lang="en-US" dirty="0">
                <a:solidFill>
                  <a:schemeClr val="tx2"/>
                </a:solidFill>
              </a:rPr>
              <a:t>Advanced precancerous lesions were defined as: adenoma with carcinoma in situ/high grade dysplasia, any size; adenoma, villous growth pattern (≥25%), any size; adenoma ≥1.0 cm in size; or serrated lesion, ≥1.0 cm in size.</a:t>
            </a:r>
          </a:p>
          <a:p>
            <a:pPr marL="0" indent="0">
              <a:buNone/>
            </a:pPr>
            <a:r>
              <a:rPr lang="en-US" sz="800" b="1" dirty="0">
                <a:solidFill>
                  <a:schemeClr val="tx2"/>
                </a:solidFill>
                <a:latin typeface="+mn-lt"/>
              </a:rPr>
              <a:t>mt-sDNA: </a:t>
            </a:r>
            <a:r>
              <a:rPr lang="en-US" sz="800" dirty="0">
                <a:solidFill>
                  <a:schemeClr val="tx2"/>
                </a:solidFill>
                <a:latin typeface="+mn-lt"/>
              </a:rPr>
              <a:t>multi-target stool DNA, </a:t>
            </a:r>
            <a:r>
              <a:rPr lang="en-US" sz="800" b="1" dirty="0">
                <a:solidFill>
                  <a:schemeClr val="tx2"/>
                </a:solidFill>
                <a:latin typeface="+mn-lt"/>
              </a:rPr>
              <a:t>CRC: </a:t>
            </a:r>
            <a:r>
              <a:rPr lang="en-US" sz="800" dirty="0">
                <a:solidFill>
                  <a:schemeClr val="tx2"/>
                </a:solidFill>
                <a:latin typeface="+mn-lt"/>
              </a:rPr>
              <a:t>colorectal cancer. </a:t>
            </a:r>
          </a:p>
          <a:p>
            <a:pPr marL="0" indent="0">
              <a:buNone/>
            </a:pPr>
            <a:r>
              <a:rPr lang="en-US" sz="800" dirty="0">
                <a:solidFill>
                  <a:schemeClr val="tx2"/>
                </a:solidFill>
                <a:latin typeface="+mn-lt"/>
              </a:rPr>
              <a:t>Imperiale TF, et al. </a:t>
            </a:r>
            <a:r>
              <a:rPr lang="en-US" sz="800" i="1" dirty="0">
                <a:solidFill>
                  <a:schemeClr val="tx2"/>
                </a:solidFill>
                <a:latin typeface="+mn-lt"/>
              </a:rPr>
              <a:t>N Engl J Med. </a:t>
            </a:r>
            <a:r>
              <a:rPr lang="en-US" sz="800" dirty="0">
                <a:solidFill>
                  <a:schemeClr val="tx2"/>
                </a:solidFill>
                <a:latin typeface="+mn-lt"/>
              </a:rPr>
              <a:t>2014;370(14):1287-1297. </a:t>
            </a:r>
          </a:p>
          <a:p>
            <a:endParaRPr lang="en-US" dirty="0">
              <a:solidFill>
                <a:schemeClr val="tx2"/>
              </a:solidFill>
            </a:endParaRPr>
          </a:p>
        </p:txBody>
      </p:sp>
      <p:graphicFrame>
        <p:nvGraphicFramePr>
          <p:cNvPr id="10" name="Chart 9">
            <a:extLst>
              <a:ext uri="{FF2B5EF4-FFF2-40B4-BE49-F238E27FC236}">
                <a16:creationId xmlns:a16="http://schemas.microsoft.com/office/drawing/2014/main" id="{8C7B6276-1F98-1400-2703-63CD9A0C2D64}"/>
              </a:ext>
            </a:extLst>
          </p:cNvPr>
          <p:cNvGraphicFramePr/>
          <p:nvPr>
            <p:extLst>
              <p:ext uri="{D42A27DB-BD31-4B8C-83A1-F6EECF244321}">
                <p14:modId xmlns:p14="http://schemas.microsoft.com/office/powerpoint/2010/main" val="2009451373"/>
              </p:ext>
            </p:extLst>
          </p:nvPr>
        </p:nvGraphicFramePr>
        <p:xfrm>
          <a:off x="8872728" y="3200400"/>
          <a:ext cx="2377440" cy="219456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9C464E62-33A7-0D06-9C4F-0BC9D952267A}"/>
              </a:ext>
            </a:extLst>
          </p:cNvPr>
          <p:cNvSpPr txBox="1"/>
          <p:nvPr/>
        </p:nvSpPr>
        <p:spPr>
          <a:xfrm>
            <a:off x="10454959" y="3126900"/>
            <a:ext cx="891591" cy="246221"/>
          </a:xfrm>
          <a:prstGeom prst="rect">
            <a:avLst/>
          </a:prstGeom>
          <a:noFill/>
        </p:spPr>
        <p:txBody>
          <a:bodyPr wrap="none" rtlCol="0">
            <a:spAutoFit/>
          </a:bodyPr>
          <a:lstStyle/>
          <a:p>
            <a:pPr defTabSz="685800"/>
            <a:r>
              <a:rPr lang="en-US" sz="1000" b="1" dirty="0"/>
              <a:t>3.7% (n=60)</a:t>
            </a:r>
          </a:p>
        </p:txBody>
      </p:sp>
      <p:graphicFrame>
        <p:nvGraphicFramePr>
          <p:cNvPr id="12" name="Chart 11">
            <a:extLst>
              <a:ext uri="{FF2B5EF4-FFF2-40B4-BE49-F238E27FC236}">
                <a16:creationId xmlns:a16="http://schemas.microsoft.com/office/drawing/2014/main" id="{019A589D-F16C-3CE4-DF8D-FD335A593605}"/>
              </a:ext>
            </a:extLst>
          </p:cNvPr>
          <p:cNvGraphicFramePr/>
          <p:nvPr>
            <p:extLst>
              <p:ext uri="{D42A27DB-BD31-4B8C-83A1-F6EECF244321}">
                <p14:modId xmlns:p14="http://schemas.microsoft.com/office/powerpoint/2010/main" val="3754922276"/>
              </p:ext>
            </p:extLst>
          </p:nvPr>
        </p:nvGraphicFramePr>
        <p:xfrm>
          <a:off x="4901184" y="3200400"/>
          <a:ext cx="2377440" cy="2194560"/>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a:extLst>
              <a:ext uri="{FF2B5EF4-FFF2-40B4-BE49-F238E27FC236}">
                <a16:creationId xmlns:a16="http://schemas.microsoft.com/office/drawing/2014/main" id="{278115DF-EC52-15FC-BA15-F426A19349A7}"/>
              </a:ext>
            </a:extLst>
          </p:cNvPr>
          <p:cNvSpPr txBox="1"/>
          <p:nvPr/>
        </p:nvSpPr>
        <p:spPr>
          <a:xfrm>
            <a:off x="4974559" y="3123228"/>
            <a:ext cx="891590" cy="246221"/>
          </a:xfrm>
          <a:prstGeom prst="rect">
            <a:avLst/>
          </a:prstGeom>
          <a:noFill/>
        </p:spPr>
        <p:txBody>
          <a:bodyPr wrap="none" rtlCol="0">
            <a:spAutoFit/>
          </a:bodyPr>
          <a:lstStyle/>
          <a:p>
            <a:pPr algn="r" defTabSz="685800"/>
            <a:r>
              <a:rPr lang="en-US" sz="1000" b="1" dirty="0"/>
              <a:t>0.06% (n=5)</a:t>
            </a:r>
          </a:p>
        </p:txBody>
      </p:sp>
      <p:sp>
        <p:nvSpPr>
          <p:cNvPr id="14" name="TextBox 13">
            <a:extLst>
              <a:ext uri="{FF2B5EF4-FFF2-40B4-BE49-F238E27FC236}">
                <a16:creationId xmlns:a16="http://schemas.microsoft.com/office/drawing/2014/main" id="{ACEB1544-016E-B036-B614-784484230124}"/>
              </a:ext>
            </a:extLst>
          </p:cNvPr>
          <p:cNvSpPr txBox="1"/>
          <p:nvPr/>
        </p:nvSpPr>
        <p:spPr>
          <a:xfrm>
            <a:off x="6545409" y="3126900"/>
            <a:ext cx="962123" cy="246221"/>
          </a:xfrm>
          <a:prstGeom prst="rect">
            <a:avLst/>
          </a:prstGeom>
          <a:noFill/>
        </p:spPr>
        <p:txBody>
          <a:bodyPr wrap="none" rtlCol="0">
            <a:spAutoFit/>
          </a:bodyPr>
          <a:lstStyle/>
          <a:p>
            <a:pPr defTabSz="685800"/>
            <a:r>
              <a:rPr lang="en-US" sz="1000" b="1" dirty="0"/>
              <a:t>5.2% (n=437)</a:t>
            </a:r>
          </a:p>
        </p:txBody>
      </p:sp>
      <p:sp>
        <p:nvSpPr>
          <p:cNvPr id="15" name="Rectangle 14">
            <a:extLst>
              <a:ext uri="{FF2B5EF4-FFF2-40B4-BE49-F238E27FC236}">
                <a16:creationId xmlns:a16="http://schemas.microsoft.com/office/drawing/2014/main" id="{B167F744-2F3D-7723-05E7-F23FC23FE63F}"/>
              </a:ext>
            </a:extLst>
          </p:cNvPr>
          <p:cNvSpPr/>
          <p:nvPr/>
        </p:nvSpPr>
        <p:spPr>
          <a:xfrm>
            <a:off x="7191271" y="1828800"/>
            <a:ext cx="1768810" cy="306557"/>
          </a:xfrm>
          <a:prstGeom prst="rect">
            <a:avLst/>
          </a:prstGeom>
          <a:solidFill>
            <a:schemeClr val="bg1">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US" sz="1200" b="1" dirty="0">
                <a:solidFill>
                  <a:schemeClr val="bg1"/>
                </a:solidFill>
              </a:rPr>
              <a:t>10,000 Persons</a:t>
            </a:r>
          </a:p>
        </p:txBody>
      </p:sp>
      <p:cxnSp>
        <p:nvCxnSpPr>
          <p:cNvPr id="16" name="Elbow Connector 11">
            <a:extLst>
              <a:ext uri="{FF2B5EF4-FFF2-40B4-BE49-F238E27FC236}">
                <a16:creationId xmlns:a16="http://schemas.microsoft.com/office/drawing/2014/main" id="{07C4E9FD-9E06-0333-79E2-8E38B704FCC4}"/>
              </a:ext>
            </a:extLst>
          </p:cNvPr>
          <p:cNvCxnSpPr>
            <a:cxnSpLocks/>
            <a:stCxn id="13" idx="1"/>
          </p:cNvCxnSpPr>
          <p:nvPr/>
        </p:nvCxnSpPr>
        <p:spPr>
          <a:xfrm rot="10800000">
            <a:off x="3803905" y="3246339"/>
            <a:ext cx="1170655" cy="1"/>
          </a:xfrm>
          <a:prstGeom prst="bentConnector3">
            <a:avLst>
              <a:gd name="adj1" fmla="val 50000"/>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FF5524D8-CF7A-1C29-921D-99C4E4220508}"/>
              </a:ext>
            </a:extLst>
          </p:cNvPr>
          <p:cNvSpPr txBox="1"/>
          <p:nvPr/>
        </p:nvSpPr>
        <p:spPr>
          <a:xfrm>
            <a:off x="4416552" y="2743200"/>
            <a:ext cx="3346704" cy="274320"/>
          </a:xfrm>
          <a:prstGeom prst="rect">
            <a:avLst/>
          </a:prstGeom>
          <a:solidFill>
            <a:schemeClr val="bg1">
              <a:lumMod val="95000"/>
            </a:schemeClr>
          </a:solidFill>
          <a:ln>
            <a:solidFill>
              <a:schemeClr val="tx1"/>
            </a:solidFill>
          </a:ln>
        </p:spPr>
        <p:txBody>
          <a:bodyPr wrap="square" lIns="0" tIns="0" rIns="0" bIns="0" rtlCol="0" anchor="ctr" anchorCtr="0">
            <a:noAutofit/>
          </a:bodyPr>
          <a:lstStyle/>
          <a:p>
            <a:pPr algn="ctr" defTabSz="685800"/>
            <a:r>
              <a:rPr lang="en-US" sz="1200" b="1" dirty="0"/>
              <a:t>83.9% (n=8389)</a:t>
            </a:r>
          </a:p>
        </p:txBody>
      </p:sp>
      <p:sp>
        <p:nvSpPr>
          <p:cNvPr id="18" name="TextBox 17">
            <a:extLst>
              <a:ext uri="{FF2B5EF4-FFF2-40B4-BE49-F238E27FC236}">
                <a16:creationId xmlns:a16="http://schemas.microsoft.com/office/drawing/2014/main" id="{DDC0332A-4452-E7DA-9529-FE2DF64CD972}"/>
              </a:ext>
            </a:extLst>
          </p:cNvPr>
          <p:cNvSpPr txBox="1"/>
          <p:nvPr/>
        </p:nvSpPr>
        <p:spPr>
          <a:xfrm>
            <a:off x="8388096" y="2743200"/>
            <a:ext cx="3346704" cy="274320"/>
          </a:xfrm>
          <a:prstGeom prst="rect">
            <a:avLst/>
          </a:prstGeom>
          <a:solidFill>
            <a:schemeClr val="bg1">
              <a:lumMod val="95000"/>
            </a:schemeClr>
          </a:solidFill>
          <a:ln>
            <a:solidFill>
              <a:schemeClr val="tx1"/>
            </a:solidFill>
          </a:ln>
        </p:spPr>
        <p:txBody>
          <a:bodyPr wrap="square" lIns="0" tIns="0" rIns="0" bIns="0" rtlCol="0" anchor="ctr" anchorCtr="0">
            <a:noAutofit/>
          </a:bodyPr>
          <a:lstStyle/>
          <a:p>
            <a:pPr algn="ctr" defTabSz="685800"/>
            <a:r>
              <a:rPr lang="en-US" sz="1200" b="1" dirty="0"/>
              <a:t>16.1% (n=1611)</a:t>
            </a:r>
          </a:p>
        </p:txBody>
      </p:sp>
      <p:cxnSp>
        <p:nvCxnSpPr>
          <p:cNvPr id="19" name="Elbow Connector 9">
            <a:extLst>
              <a:ext uri="{FF2B5EF4-FFF2-40B4-BE49-F238E27FC236}">
                <a16:creationId xmlns:a16="http://schemas.microsoft.com/office/drawing/2014/main" id="{7337E3AD-E0FD-9A22-7B53-AB3AD13875E9}"/>
              </a:ext>
            </a:extLst>
          </p:cNvPr>
          <p:cNvCxnSpPr>
            <a:stCxn id="15" idx="3"/>
            <a:endCxn id="34" idx="0"/>
          </p:cNvCxnSpPr>
          <p:nvPr/>
        </p:nvCxnSpPr>
        <p:spPr>
          <a:xfrm>
            <a:off x="8960081" y="1982079"/>
            <a:ext cx="1101367" cy="303921"/>
          </a:xfrm>
          <a:prstGeom prst="bentConnector2">
            <a:avLst/>
          </a:prstGeom>
          <a:noFill/>
          <a:ln w="22225" cap="rnd">
            <a:solidFill>
              <a:schemeClr val="bg1">
                <a:lumMod val="50000"/>
              </a:schemeClr>
            </a:solidFill>
            <a:prstDash val="solid"/>
            <a:round/>
            <a:headEnd/>
            <a:tailEnd type="none" w="lg" len="lg"/>
          </a:ln>
          <a:effectLst/>
        </p:spPr>
      </p:cxnSp>
      <p:cxnSp>
        <p:nvCxnSpPr>
          <p:cNvPr id="20" name="Elbow Connector 12">
            <a:extLst>
              <a:ext uri="{FF2B5EF4-FFF2-40B4-BE49-F238E27FC236}">
                <a16:creationId xmlns:a16="http://schemas.microsoft.com/office/drawing/2014/main" id="{18C8A0C9-A861-6D64-A46E-E3668891DD81}"/>
              </a:ext>
            </a:extLst>
          </p:cNvPr>
          <p:cNvCxnSpPr>
            <a:stCxn id="15" idx="1"/>
            <a:endCxn id="30" idx="0"/>
          </p:cNvCxnSpPr>
          <p:nvPr/>
        </p:nvCxnSpPr>
        <p:spPr>
          <a:xfrm rot="10800000" flipV="1">
            <a:off x="6089905" y="1982078"/>
            <a:ext cx="1101367" cy="303921"/>
          </a:xfrm>
          <a:prstGeom prst="bentConnector2">
            <a:avLst/>
          </a:prstGeom>
          <a:noFill/>
          <a:ln w="22225" cap="rnd">
            <a:solidFill>
              <a:schemeClr val="bg1">
                <a:lumMod val="50000"/>
              </a:schemeClr>
            </a:solidFill>
            <a:prstDash val="solid"/>
            <a:round/>
            <a:headEnd/>
            <a:tailEnd type="none" w="lg" len="lg"/>
          </a:ln>
          <a:effectLst/>
        </p:spPr>
      </p:cxnSp>
      <p:grpSp>
        <p:nvGrpSpPr>
          <p:cNvPr id="21" name="Group 20">
            <a:extLst>
              <a:ext uri="{FF2B5EF4-FFF2-40B4-BE49-F238E27FC236}">
                <a16:creationId xmlns:a16="http://schemas.microsoft.com/office/drawing/2014/main" id="{CA7C2CB2-5914-1F63-C0BB-E49E8CF28E7C}"/>
              </a:ext>
            </a:extLst>
          </p:cNvPr>
          <p:cNvGrpSpPr/>
          <p:nvPr/>
        </p:nvGrpSpPr>
        <p:grpSpPr>
          <a:xfrm>
            <a:off x="4416552" y="5577840"/>
            <a:ext cx="7318248" cy="153888"/>
            <a:chOff x="4416552" y="5503334"/>
            <a:chExt cx="7318248" cy="153888"/>
          </a:xfrm>
        </p:grpSpPr>
        <p:sp>
          <p:nvSpPr>
            <p:cNvPr id="22" name="Rectangle 6">
              <a:extLst>
                <a:ext uri="{FF2B5EF4-FFF2-40B4-BE49-F238E27FC236}">
                  <a16:creationId xmlns:a16="http://schemas.microsoft.com/office/drawing/2014/main" id="{39C4F319-47CB-C958-59EA-38A6805CD92D}"/>
                </a:ext>
              </a:extLst>
            </p:cNvPr>
            <p:cNvSpPr>
              <a:spLocks noChangeArrowheads="1"/>
            </p:cNvSpPr>
            <p:nvPr/>
          </p:nvSpPr>
          <p:spPr bwMode="auto">
            <a:xfrm>
              <a:off x="5788468" y="5503334"/>
              <a:ext cx="182880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sz="1000" spc="-38" dirty="0">
                  <a:latin typeface="+mn-lt"/>
                </a:rPr>
                <a:t>Advanced precancerous lesions</a:t>
              </a:r>
              <a:r>
                <a:rPr lang="en-US" sz="1000" baseline="30000" dirty="0">
                  <a:latin typeface="+mn-lt"/>
                </a:rPr>
                <a:t>‡</a:t>
              </a:r>
              <a:endParaRPr lang="en-US" sz="1000" spc="-38" dirty="0">
                <a:latin typeface="+mn-lt"/>
              </a:endParaRPr>
            </a:p>
          </p:txBody>
        </p:sp>
        <p:sp>
          <p:nvSpPr>
            <p:cNvPr id="23" name="Rectangle 22">
              <a:extLst>
                <a:ext uri="{FF2B5EF4-FFF2-40B4-BE49-F238E27FC236}">
                  <a16:creationId xmlns:a16="http://schemas.microsoft.com/office/drawing/2014/main" id="{38C3B787-C0B4-D431-3D4D-8E44B08EB9E8}"/>
                </a:ext>
              </a:extLst>
            </p:cNvPr>
            <p:cNvSpPr>
              <a:spLocks noChangeAspect="1"/>
            </p:cNvSpPr>
            <p:nvPr/>
          </p:nvSpPr>
          <p:spPr>
            <a:xfrm>
              <a:off x="5575808" y="5511698"/>
              <a:ext cx="137160" cy="13716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200" dirty="0">
                <a:solidFill>
                  <a:schemeClr val="tx1"/>
                </a:solidFill>
              </a:endParaRPr>
            </a:p>
          </p:txBody>
        </p:sp>
        <p:sp>
          <p:nvSpPr>
            <p:cNvPr id="24" name="Rectangle 48">
              <a:extLst>
                <a:ext uri="{FF2B5EF4-FFF2-40B4-BE49-F238E27FC236}">
                  <a16:creationId xmlns:a16="http://schemas.microsoft.com/office/drawing/2014/main" id="{D39B9B1E-C666-F33C-4F8E-FB2815E12A04}"/>
                </a:ext>
              </a:extLst>
            </p:cNvPr>
            <p:cNvSpPr>
              <a:spLocks noChangeArrowheads="1"/>
            </p:cNvSpPr>
            <p:nvPr/>
          </p:nvSpPr>
          <p:spPr bwMode="auto">
            <a:xfrm>
              <a:off x="8502204" y="5503334"/>
              <a:ext cx="137160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chorCtr="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00" dirty="0">
                  <a:latin typeface="+mn-lt"/>
                </a:rPr>
                <a:t>Nonadvanced adenoma</a:t>
              </a:r>
            </a:p>
          </p:txBody>
        </p:sp>
        <p:sp>
          <p:nvSpPr>
            <p:cNvPr id="25" name="Rectangle 24">
              <a:extLst>
                <a:ext uri="{FF2B5EF4-FFF2-40B4-BE49-F238E27FC236}">
                  <a16:creationId xmlns:a16="http://schemas.microsoft.com/office/drawing/2014/main" id="{8916B67D-C0B5-171F-BE0A-580D0C6280E0}"/>
                </a:ext>
              </a:extLst>
            </p:cNvPr>
            <p:cNvSpPr>
              <a:spLocks noChangeAspect="1"/>
            </p:cNvSpPr>
            <p:nvPr/>
          </p:nvSpPr>
          <p:spPr>
            <a:xfrm>
              <a:off x="8289544" y="5511698"/>
              <a:ext cx="137160" cy="13716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200" dirty="0">
                <a:solidFill>
                  <a:schemeClr val="tx1"/>
                </a:solidFill>
              </a:endParaRPr>
            </a:p>
          </p:txBody>
        </p:sp>
        <p:sp>
          <p:nvSpPr>
            <p:cNvPr id="26" name="Rectangle 47">
              <a:extLst>
                <a:ext uri="{FF2B5EF4-FFF2-40B4-BE49-F238E27FC236}">
                  <a16:creationId xmlns:a16="http://schemas.microsoft.com/office/drawing/2014/main" id="{767BA56E-4DE6-7065-E7BA-510904FA722E}"/>
                </a:ext>
              </a:extLst>
            </p:cNvPr>
            <p:cNvSpPr>
              <a:spLocks noChangeArrowheads="1"/>
            </p:cNvSpPr>
            <p:nvPr/>
          </p:nvSpPr>
          <p:spPr bwMode="auto">
            <a:xfrm>
              <a:off x="10546080" y="5503334"/>
              <a:ext cx="118872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chorCtr="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00" dirty="0">
                  <a:latin typeface="+mn-lt"/>
                </a:rPr>
                <a:t>Negative/no findings</a:t>
              </a:r>
              <a:endParaRPr lang="en-US" sz="1000" baseline="30000" dirty="0">
                <a:latin typeface="+mn-lt"/>
              </a:endParaRPr>
            </a:p>
          </p:txBody>
        </p:sp>
        <p:sp>
          <p:nvSpPr>
            <p:cNvPr id="27" name="Rectangle 26">
              <a:extLst>
                <a:ext uri="{FF2B5EF4-FFF2-40B4-BE49-F238E27FC236}">
                  <a16:creationId xmlns:a16="http://schemas.microsoft.com/office/drawing/2014/main" id="{CA3D65F5-DFDD-1C88-C1E8-B788B81317F1}"/>
                </a:ext>
              </a:extLst>
            </p:cNvPr>
            <p:cNvSpPr>
              <a:spLocks noChangeAspect="1"/>
            </p:cNvSpPr>
            <p:nvPr/>
          </p:nvSpPr>
          <p:spPr>
            <a:xfrm>
              <a:off x="10333420" y="5511698"/>
              <a:ext cx="137160" cy="13716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200" dirty="0">
                <a:solidFill>
                  <a:schemeClr val="tx1"/>
                </a:solidFill>
              </a:endParaRPr>
            </a:p>
          </p:txBody>
        </p:sp>
        <p:sp>
          <p:nvSpPr>
            <p:cNvPr id="28" name="Rectangle 6">
              <a:extLst>
                <a:ext uri="{FF2B5EF4-FFF2-40B4-BE49-F238E27FC236}">
                  <a16:creationId xmlns:a16="http://schemas.microsoft.com/office/drawing/2014/main" id="{175EA7B1-C2E3-BAB2-6EE3-A49227165DDA}"/>
                </a:ext>
              </a:extLst>
            </p:cNvPr>
            <p:cNvSpPr>
              <a:spLocks noChangeArrowheads="1"/>
            </p:cNvSpPr>
            <p:nvPr/>
          </p:nvSpPr>
          <p:spPr bwMode="auto">
            <a:xfrm>
              <a:off x="4629212" y="5503334"/>
              <a:ext cx="27432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chorCtr="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1000" dirty="0">
                  <a:latin typeface="+mn-lt"/>
                </a:rPr>
                <a:t>CRC</a:t>
              </a:r>
            </a:p>
          </p:txBody>
        </p:sp>
        <p:sp>
          <p:nvSpPr>
            <p:cNvPr id="29" name="Rectangle 28">
              <a:extLst>
                <a:ext uri="{FF2B5EF4-FFF2-40B4-BE49-F238E27FC236}">
                  <a16:creationId xmlns:a16="http://schemas.microsoft.com/office/drawing/2014/main" id="{245ADECD-8BF9-55FD-3666-917793DDD0AE}"/>
                </a:ext>
              </a:extLst>
            </p:cNvPr>
            <p:cNvSpPr>
              <a:spLocks noChangeAspect="1"/>
            </p:cNvSpPr>
            <p:nvPr/>
          </p:nvSpPr>
          <p:spPr>
            <a:xfrm>
              <a:off x="4416552" y="5511698"/>
              <a:ext cx="137160" cy="137160"/>
            </a:xfrm>
            <a:prstGeom prst="rect">
              <a:avLst/>
            </a:prstGeom>
            <a:solidFill>
              <a:srgbClr val="E9A1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200" dirty="0">
                <a:solidFill>
                  <a:schemeClr val="tx1"/>
                </a:solidFill>
              </a:endParaRPr>
            </a:p>
          </p:txBody>
        </p:sp>
      </p:grpSp>
      <p:sp>
        <p:nvSpPr>
          <p:cNvPr id="30" name="Rectangle 29">
            <a:extLst>
              <a:ext uri="{FF2B5EF4-FFF2-40B4-BE49-F238E27FC236}">
                <a16:creationId xmlns:a16="http://schemas.microsoft.com/office/drawing/2014/main" id="{23781C32-0FF2-93AF-8910-9EA1C64DEFA2}"/>
              </a:ext>
            </a:extLst>
          </p:cNvPr>
          <p:cNvSpPr/>
          <p:nvPr/>
        </p:nvSpPr>
        <p:spPr bwMode="gray">
          <a:xfrm>
            <a:off x="4416552" y="2286000"/>
            <a:ext cx="3346704" cy="457200"/>
          </a:xfrm>
          <a:prstGeom prst="rect">
            <a:avLst/>
          </a:prstGeom>
          <a:solidFill>
            <a:schemeClr val="tx1"/>
          </a:solidFill>
          <a:ln w="28575" cap="flat" cmpd="sng" algn="ctr">
            <a:solidFill>
              <a:schemeClr val="tx1"/>
            </a:solidFill>
            <a:prstDash val="solid"/>
            <a:miter lim="800000"/>
            <a:headEnd type="none" w="med" len="med"/>
            <a:tailEnd type="none" w="med" len="med"/>
          </a:ln>
          <a:effectLst/>
        </p:spPr>
        <p:txBody>
          <a:bodyPr vert="horz" wrap="square" lIns="548640" tIns="0" rIns="91429" bIns="0" numCol="1" rtlCol="0" anchor="ctr" anchorCtr="0" compatLnSpc="1">
            <a:prstTxWarp prst="textNoShape">
              <a:avLst/>
            </a:prstTxWarp>
            <a:noAutofit/>
          </a:bodyPr>
          <a:lstStyle/>
          <a:p>
            <a:pPr fontAlgn="base">
              <a:lnSpc>
                <a:spcPct val="90000"/>
              </a:lnSpc>
              <a:spcAft>
                <a:spcPct val="0"/>
              </a:spcAft>
              <a:buClr>
                <a:schemeClr val="accent2"/>
              </a:buClr>
              <a:buSzPct val="90000"/>
            </a:pPr>
            <a:r>
              <a:rPr lang="en-US" sz="1200" b="1" dirty="0">
                <a:solidFill>
                  <a:schemeClr val="bg1"/>
                </a:solidFill>
              </a:rPr>
              <a:t>NEGATIVE mt-sDNA Test Results</a:t>
            </a:r>
          </a:p>
        </p:txBody>
      </p:sp>
      <p:grpSp>
        <p:nvGrpSpPr>
          <p:cNvPr id="31" name="Group 30">
            <a:extLst>
              <a:ext uri="{FF2B5EF4-FFF2-40B4-BE49-F238E27FC236}">
                <a16:creationId xmlns:a16="http://schemas.microsoft.com/office/drawing/2014/main" id="{C432C8C5-A8D1-82D6-F920-936E26614782}"/>
              </a:ext>
            </a:extLst>
          </p:cNvPr>
          <p:cNvGrpSpPr/>
          <p:nvPr/>
        </p:nvGrpSpPr>
        <p:grpSpPr>
          <a:xfrm>
            <a:off x="4522882" y="2353732"/>
            <a:ext cx="320040" cy="321737"/>
            <a:chOff x="3856130" y="1965759"/>
            <a:chExt cx="320040" cy="321737"/>
          </a:xfrm>
        </p:grpSpPr>
        <p:sp>
          <p:nvSpPr>
            <p:cNvPr id="32" name="Oval 31">
              <a:extLst>
                <a:ext uri="{FF2B5EF4-FFF2-40B4-BE49-F238E27FC236}">
                  <a16:creationId xmlns:a16="http://schemas.microsoft.com/office/drawing/2014/main" id="{6959222B-F9C5-41F0-987C-6A446A083874}"/>
                </a:ext>
              </a:extLst>
            </p:cNvPr>
            <p:cNvSpPr/>
            <p:nvPr/>
          </p:nvSpPr>
          <p:spPr bwMode="gray">
            <a:xfrm>
              <a:off x="3856130" y="1965759"/>
              <a:ext cx="320040" cy="321737"/>
            </a:xfrm>
            <a:prstGeom prst="ellipse">
              <a:avLst/>
            </a:prstGeom>
            <a:solidFill>
              <a:schemeClr val="bg1"/>
            </a:solidFill>
            <a:ln w="28575" cap="flat" cmpd="sng" algn="ctr">
              <a:noFill/>
              <a:prstDash val="solid"/>
              <a:miter lim="800000"/>
              <a:headEnd type="none" w="med" len="med"/>
              <a:tailEnd type="none" w="med" len="med"/>
            </a:ln>
            <a:effectLst/>
          </p:spPr>
          <p:txBody>
            <a:bodyPr vert="horz" wrap="square" lIns="91429" tIns="45715" rIns="91429" bIns="45715" numCol="1" rtlCol="0" anchor="ctr" anchorCtr="0" compatLnSpc="1">
              <a:prstTxWarp prst="textNoShape">
                <a:avLst/>
              </a:prstTxWarp>
              <a:noAutofit/>
            </a:bodyPr>
            <a:lstStyle/>
            <a:p>
              <a:pPr algn="ctr" fontAlgn="base">
                <a:lnSpc>
                  <a:spcPct val="90000"/>
                </a:lnSpc>
                <a:spcAft>
                  <a:spcPct val="0"/>
                </a:spcAft>
                <a:buClr>
                  <a:schemeClr val="accent2"/>
                </a:buClr>
                <a:buSzPct val="90000"/>
              </a:pPr>
              <a:endParaRPr lang="en-US" b="1" dirty="0">
                <a:solidFill>
                  <a:schemeClr val="bg1"/>
                </a:solidFill>
              </a:endParaRPr>
            </a:p>
          </p:txBody>
        </p:sp>
        <p:sp>
          <p:nvSpPr>
            <p:cNvPr id="33" name="Minus 64">
              <a:extLst>
                <a:ext uri="{FF2B5EF4-FFF2-40B4-BE49-F238E27FC236}">
                  <a16:creationId xmlns:a16="http://schemas.microsoft.com/office/drawing/2014/main" id="{8FE09917-7172-5E5B-2195-2228622F07B6}"/>
                </a:ext>
              </a:extLst>
            </p:cNvPr>
            <p:cNvSpPr/>
            <p:nvPr/>
          </p:nvSpPr>
          <p:spPr>
            <a:xfrm>
              <a:off x="3909358" y="2029544"/>
              <a:ext cx="213584" cy="194167"/>
            </a:xfrm>
            <a:prstGeom prst="mathMinus">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4" name="Rectangle 33">
            <a:extLst>
              <a:ext uri="{FF2B5EF4-FFF2-40B4-BE49-F238E27FC236}">
                <a16:creationId xmlns:a16="http://schemas.microsoft.com/office/drawing/2014/main" id="{17BD873A-66FF-E93D-9E61-745BEDBB2A23}"/>
              </a:ext>
            </a:extLst>
          </p:cNvPr>
          <p:cNvSpPr/>
          <p:nvPr/>
        </p:nvSpPr>
        <p:spPr bwMode="gray">
          <a:xfrm>
            <a:off x="8388096" y="2286000"/>
            <a:ext cx="3346704" cy="457200"/>
          </a:xfrm>
          <a:prstGeom prst="rect">
            <a:avLst/>
          </a:prstGeom>
          <a:solidFill>
            <a:schemeClr val="tx1"/>
          </a:solidFill>
          <a:ln w="28575" cap="flat" cmpd="sng" algn="ctr">
            <a:noFill/>
            <a:prstDash val="solid"/>
            <a:miter lim="800000"/>
            <a:headEnd type="none" w="med" len="med"/>
            <a:tailEnd type="none" w="med" len="med"/>
          </a:ln>
          <a:effectLst/>
        </p:spPr>
        <p:txBody>
          <a:bodyPr vert="horz" wrap="square" lIns="548640" tIns="0" rIns="91429" bIns="0" numCol="1" rtlCol="0" anchor="ctr" anchorCtr="0" compatLnSpc="1">
            <a:prstTxWarp prst="textNoShape">
              <a:avLst/>
            </a:prstTxWarp>
            <a:noAutofit/>
          </a:bodyPr>
          <a:lstStyle/>
          <a:p>
            <a:pPr lvl="0" defTabSz="685800">
              <a:defRPr/>
            </a:pPr>
            <a:r>
              <a:rPr lang="en-US" sz="1200" b="1" kern="0" dirty="0">
                <a:solidFill>
                  <a:srgbClr val="FFFFFF"/>
                </a:solidFill>
              </a:rPr>
              <a:t>POSITIVE mt-sDNA Test Results</a:t>
            </a:r>
            <a:r>
              <a:rPr lang="en-US" sz="1200" b="1" kern="0" baseline="30000" dirty="0">
                <a:solidFill>
                  <a:srgbClr val="FFFFFF"/>
                </a:solidFill>
              </a:rPr>
              <a:t>†</a:t>
            </a:r>
          </a:p>
        </p:txBody>
      </p:sp>
      <p:grpSp>
        <p:nvGrpSpPr>
          <p:cNvPr id="35" name="Group 34">
            <a:extLst>
              <a:ext uri="{FF2B5EF4-FFF2-40B4-BE49-F238E27FC236}">
                <a16:creationId xmlns:a16="http://schemas.microsoft.com/office/drawing/2014/main" id="{8372D89E-F0A7-1A63-9A0E-61C0E7A790EA}"/>
              </a:ext>
            </a:extLst>
          </p:cNvPr>
          <p:cNvGrpSpPr/>
          <p:nvPr/>
        </p:nvGrpSpPr>
        <p:grpSpPr>
          <a:xfrm>
            <a:off x="8494426" y="2353732"/>
            <a:ext cx="320040" cy="321737"/>
            <a:chOff x="6967640" y="2002801"/>
            <a:chExt cx="320040" cy="321737"/>
          </a:xfrm>
        </p:grpSpPr>
        <p:sp>
          <p:nvSpPr>
            <p:cNvPr id="36" name="Oval 35">
              <a:extLst>
                <a:ext uri="{FF2B5EF4-FFF2-40B4-BE49-F238E27FC236}">
                  <a16:creationId xmlns:a16="http://schemas.microsoft.com/office/drawing/2014/main" id="{D5C348F2-D390-6519-6ED6-B112E75AE4C6}"/>
                </a:ext>
              </a:extLst>
            </p:cNvPr>
            <p:cNvSpPr/>
            <p:nvPr/>
          </p:nvSpPr>
          <p:spPr bwMode="gray">
            <a:xfrm>
              <a:off x="6967640" y="2002801"/>
              <a:ext cx="320040" cy="321737"/>
            </a:xfrm>
            <a:prstGeom prst="ellipse">
              <a:avLst/>
            </a:prstGeom>
            <a:solidFill>
              <a:schemeClr val="bg1"/>
            </a:solidFill>
            <a:ln w="28575" cap="flat" cmpd="sng" algn="ctr">
              <a:noFill/>
              <a:prstDash val="solid"/>
              <a:miter lim="800000"/>
              <a:headEnd type="none" w="med" len="med"/>
              <a:tailEnd type="none" w="med" len="med"/>
            </a:ln>
            <a:effectLst/>
          </p:spPr>
          <p:txBody>
            <a:bodyPr vert="horz" wrap="square" lIns="91429" tIns="45715" rIns="91429" bIns="45715" numCol="1" rtlCol="0" anchor="ctr" anchorCtr="0" compatLnSpc="1">
              <a:prstTxWarp prst="textNoShape">
                <a:avLst/>
              </a:prstTxWarp>
              <a:noAutofit/>
            </a:bodyPr>
            <a:lstStyle/>
            <a:p>
              <a:pPr algn="ctr" fontAlgn="base">
                <a:lnSpc>
                  <a:spcPct val="90000"/>
                </a:lnSpc>
                <a:spcAft>
                  <a:spcPct val="0"/>
                </a:spcAft>
                <a:buClr>
                  <a:schemeClr val="accent2"/>
                </a:buClr>
                <a:buSzPct val="90000"/>
              </a:pPr>
              <a:endParaRPr lang="en-US" b="1" dirty="0">
                <a:solidFill>
                  <a:schemeClr val="bg1"/>
                </a:solidFill>
              </a:endParaRPr>
            </a:p>
          </p:txBody>
        </p:sp>
        <p:sp>
          <p:nvSpPr>
            <p:cNvPr id="37" name="Plus 61">
              <a:extLst>
                <a:ext uri="{FF2B5EF4-FFF2-40B4-BE49-F238E27FC236}">
                  <a16:creationId xmlns:a16="http://schemas.microsoft.com/office/drawing/2014/main" id="{7A5E9BFF-17B4-A1CA-04CD-E7DC789DAF44}"/>
                </a:ext>
              </a:extLst>
            </p:cNvPr>
            <p:cNvSpPr/>
            <p:nvPr/>
          </p:nvSpPr>
          <p:spPr>
            <a:xfrm>
              <a:off x="7020868" y="2066586"/>
              <a:ext cx="213584" cy="194167"/>
            </a:xfrm>
            <a:prstGeom prst="mathPlus">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8" name="Content Placeholder 2">
            <a:extLst>
              <a:ext uri="{FF2B5EF4-FFF2-40B4-BE49-F238E27FC236}">
                <a16:creationId xmlns:a16="http://schemas.microsoft.com/office/drawing/2014/main" id="{8799725A-678F-6904-A336-6783B4F343BA}"/>
              </a:ext>
            </a:extLst>
          </p:cNvPr>
          <p:cNvSpPr txBox="1">
            <a:spLocks/>
          </p:cNvSpPr>
          <p:nvPr/>
        </p:nvSpPr>
        <p:spPr>
          <a:xfrm>
            <a:off x="4855464" y="5303520"/>
            <a:ext cx="2468880" cy="184666"/>
          </a:xfrm>
          <a:prstGeom prst="rect">
            <a:avLst/>
          </a:prstGeom>
          <a:noFill/>
          <a:ln w="12700">
            <a:noFill/>
          </a:ln>
        </p:spPr>
        <p:txBody>
          <a:bodyPr vert="horz" lIns="0" tIns="0" rIns="0" bIns="0" rtlCol="0">
            <a:spAutoFit/>
          </a:bodyPr>
          <a:lst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000" kern="1200">
                <a:solidFill>
                  <a:schemeClr val="tx2">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000" kern="1200">
                <a:solidFill>
                  <a:schemeClr val="tx2">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1"/>
              </a:buClr>
              <a:buFont typeface="Arial" panose="020B0604020202020204" pitchFamily="34" charset="0"/>
              <a:buChar char="•"/>
              <a:defRPr sz="1800" kern="1200">
                <a:solidFill>
                  <a:schemeClr val="tx2">
                    <a:lumMod val="75000"/>
                  </a:schemeClr>
                </a:solidFill>
                <a:latin typeface="+mn-lt"/>
                <a:ea typeface="+mn-ea"/>
                <a:cs typeface="+mn-cs"/>
              </a:defRPr>
            </a:lvl3pPr>
            <a:lvl4pPr marL="1600200" indent="-228600" algn="l" defTabSz="914400" rtl="0" eaLnBrk="1" latinLnBrk="0" hangingPunct="1">
              <a:lnSpc>
                <a:spcPct val="100000"/>
              </a:lnSpc>
              <a:spcBef>
                <a:spcPts val="500"/>
              </a:spcBef>
              <a:buClr>
                <a:schemeClr val="accent1"/>
              </a:buClr>
              <a:buFont typeface="Arial" panose="020B0604020202020204" pitchFamily="34" charset="0"/>
              <a:buChar char="•"/>
              <a:defRPr sz="1800" kern="1200">
                <a:solidFill>
                  <a:schemeClr val="tx2">
                    <a:lumMod val="75000"/>
                  </a:schemeClr>
                </a:solidFill>
                <a:latin typeface="+mn-lt"/>
                <a:ea typeface="+mn-ea"/>
                <a:cs typeface="+mn-cs"/>
              </a:defRPr>
            </a:lvl4pPr>
            <a:lvl5pPr marL="2057400" indent="-228600" algn="l" defTabSz="914400" rtl="0" eaLnBrk="1" latinLnBrk="0" hangingPunct="1">
              <a:lnSpc>
                <a:spcPct val="100000"/>
              </a:lnSpc>
              <a:spcBef>
                <a:spcPts val="500"/>
              </a:spcBef>
              <a:buClr>
                <a:schemeClr val="accent1"/>
              </a:buClr>
              <a:buFont typeface="Arial" panose="020B0604020202020204" pitchFamily="34" charset="0"/>
              <a:buChar char="•"/>
              <a:defRPr sz="1600" kern="1200">
                <a:solidFill>
                  <a:schemeClr val="tx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685800" fontAlgn="t" hangingPunct="0">
              <a:spcBef>
                <a:spcPts val="750"/>
              </a:spcBef>
              <a:buClr>
                <a:srgbClr val="6888B7"/>
              </a:buClr>
              <a:buNone/>
              <a:defRPr/>
            </a:pPr>
            <a:r>
              <a:rPr lang="en-US" sz="1200" b="1" dirty="0">
                <a:solidFill>
                  <a:schemeClr val="tx1"/>
                </a:solidFill>
              </a:rPr>
              <a:t>Colonoscopy Results</a:t>
            </a:r>
          </a:p>
        </p:txBody>
      </p:sp>
      <p:sp>
        <p:nvSpPr>
          <p:cNvPr id="39" name="Content Placeholder 2">
            <a:extLst>
              <a:ext uri="{FF2B5EF4-FFF2-40B4-BE49-F238E27FC236}">
                <a16:creationId xmlns:a16="http://schemas.microsoft.com/office/drawing/2014/main" id="{3F3E87F1-BC84-60D0-5901-A0C876680B3B}"/>
              </a:ext>
            </a:extLst>
          </p:cNvPr>
          <p:cNvSpPr txBox="1">
            <a:spLocks/>
          </p:cNvSpPr>
          <p:nvPr/>
        </p:nvSpPr>
        <p:spPr>
          <a:xfrm>
            <a:off x="8827008" y="5303520"/>
            <a:ext cx="2468880" cy="184666"/>
          </a:xfrm>
          <a:prstGeom prst="rect">
            <a:avLst/>
          </a:prstGeom>
          <a:noFill/>
          <a:ln w="12700">
            <a:noFill/>
          </a:ln>
        </p:spPr>
        <p:txBody>
          <a:bodyPr vert="horz" lIns="0" tIns="0" rIns="0" bIns="0" rtlCol="0">
            <a:spAutoFit/>
          </a:bodyPr>
          <a:lst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000" kern="1200">
                <a:solidFill>
                  <a:schemeClr val="tx2">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000" kern="1200">
                <a:solidFill>
                  <a:schemeClr val="tx2">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1"/>
              </a:buClr>
              <a:buFont typeface="Arial" panose="020B0604020202020204" pitchFamily="34" charset="0"/>
              <a:buChar char="•"/>
              <a:defRPr sz="1800" kern="1200">
                <a:solidFill>
                  <a:schemeClr val="tx2">
                    <a:lumMod val="75000"/>
                  </a:schemeClr>
                </a:solidFill>
                <a:latin typeface="+mn-lt"/>
                <a:ea typeface="+mn-ea"/>
                <a:cs typeface="+mn-cs"/>
              </a:defRPr>
            </a:lvl3pPr>
            <a:lvl4pPr marL="1600200" indent="-228600" algn="l" defTabSz="914400" rtl="0" eaLnBrk="1" latinLnBrk="0" hangingPunct="1">
              <a:lnSpc>
                <a:spcPct val="100000"/>
              </a:lnSpc>
              <a:spcBef>
                <a:spcPts val="500"/>
              </a:spcBef>
              <a:buClr>
                <a:schemeClr val="accent1"/>
              </a:buClr>
              <a:buFont typeface="Arial" panose="020B0604020202020204" pitchFamily="34" charset="0"/>
              <a:buChar char="•"/>
              <a:defRPr sz="1800" kern="1200">
                <a:solidFill>
                  <a:schemeClr val="tx2">
                    <a:lumMod val="75000"/>
                  </a:schemeClr>
                </a:solidFill>
                <a:latin typeface="+mn-lt"/>
                <a:ea typeface="+mn-ea"/>
                <a:cs typeface="+mn-cs"/>
              </a:defRPr>
            </a:lvl4pPr>
            <a:lvl5pPr marL="2057400" indent="-228600" algn="l" defTabSz="914400" rtl="0" eaLnBrk="1" latinLnBrk="0" hangingPunct="1">
              <a:lnSpc>
                <a:spcPct val="100000"/>
              </a:lnSpc>
              <a:spcBef>
                <a:spcPts val="500"/>
              </a:spcBef>
              <a:buClr>
                <a:schemeClr val="accent1"/>
              </a:buClr>
              <a:buFont typeface="Arial" panose="020B0604020202020204" pitchFamily="34" charset="0"/>
              <a:buChar char="•"/>
              <a:defRPr sz="1600" kern="1200">
                <a:solidFill>
                  <a:schemeClr val="tx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685800" fontAlgn="t" hangingPunct="0">
              <a:spcBef>
                <a:spcPts val="750"/>
              </a:spcBef>
              <a:buClr>
                <a:srgbClr val="6888B7"/>
              </a:buClr>
              <a:buNone/>
              <a:defRPr/>
            </a:pPr>
            <a:r>
              <a:rPr lang="en-US" sz="1200" b="1" dirty="0">
                <a:solidFill>
                  <a:schemeClr val="tx1"/>
                </a:solidFill>
              </a:rPr>
              <a:t>Colonoscopy Results</a:t>
            </a:r>
          </a:p>
        </p:txBody>
      </p:sp>
      <p:sp>
        <p:nvSpPr>
          <p:cNvPr id="40" name="TextBox 39">
            <a:extLst>
              <a:ext uri="{FF2B5EF4-FFF2-40B4-BE49-F238E27FC236}">
                <a16:creationId xmlns:a16="http://schemas.microsoft.com/office/drawing/2014/main" id="{020249F3-A53E-DC79-8A5F-E73A3FFD609E}"/>
              </a:ext>
            </a:extLst>
          </p:cNvPr>
          <p:cNvSpPr txBox="1"/>
          <p:nvPr/>
        </p:nvSpPr>
        <p:spPr>
          <a:xfrm>
            <a:off x="5445838" y="4435846"/>
            <a:ext cx="736099" cy="415498"/>
          </a:xfrm>
          <a:prstGeom prst="rect">
            <a:avLst/>
          </a:prstGeom>
          <a:noFill/>
        </p:spPr>
        <p:txBody>
          <a:bodyPr wrap="none" rtlCol="0">
            <a:spAutoFit/>
          </a:bodyPr>
          <a:lstStyle/>
          <a:p>
            <a:pPr algn="ctr" defTabSz="685800"/>
            <a:r>
              <a:rPr lang="en-US" sz="1050" b="1" dirty="0">
                <a:solidFill>
                  <a:schemeClr val="bg1"/>
                </a:solidFill>
              </a:rPr>
              <a:t>66.1%</a:t>
            </a:r>
          </a:p>
          <a:p>
            <a:pPr algn="ctr" defTabSz="685800"/>
            <a:r>
              <a:rPr lang="en-US" sz="1050" b="1" dirty="0">
                <a:solidFill>
                  <a:schemeClr val="bg1"/>
                </a:solidFill>
              </a:rPr>
              <a:t>(n=5549)</a:t>
            </a:r>
          </a:p>
        </p:txBody>
      </p:sp>
      <p:sp>
        <p:nvSpPr>
          <p:cNvPr id="41" name="TextBox 40">
            <a:extLst>
              <a:ext uri="{FF2B5EF4-FFF2-40B4-BE49-F238E27FC236}">
                <a16:creationId xmlns:a16="http://schemas.microsoft.com/office/drawing/2014/main" id="{D1F03B73-10CF-361F-DD92-4EAE82E86C8C}"/>
              </a:ext>
            </a:extLst>
          </p:cNvPr>
          <p:cNvSpPr txBox="1"/>
          <p:nvPr/>
        </p:nvSpPr>
        <p:spPr>
          <a:xfrm>
            <a:off x="6275337" y="3983670"/>
            <a:ext cx="736099" cy="415498"/>
          </a:xfrm>
          <a:prstGeom prst="rect">
            <a:avLst/>
          </a:prstGeom>
          <a:noFill/>
        </p:spPr>
        <p:txBody>
          <a:bodyPr wrap="none" rtlCol="0">
            <a:spAutoFit/>
          </a:bodyPr>
          <a:lstStyle/>
          <a:p>
            <a:pPr algn="ctr" defTabSz="685800"/>
            <a:r>
              <a:rPr lang="en-US" sz="1050" b="1" dirty="0">
                <a:solidFill>
                  <a:srgbClr val="FFFFFF"/>
                </a:solidFill>
              </a:rPr>
              <a:t>28.6%</a:t>
            </a:r>
          </a:p>
          <a:p>
            <a:pPr algn="ctr" defTabSz="685800"/>
            <a:r>
              <a:rPr lang="en-US" sz="1050" b="1" dirty="0">
                <a:solidFill>
                  <a:srgbClr val="FFFFFF"/>
                </a:solidFill>
              </a:rPr>
              <a:t>(n=2398)</a:t>
            </a:r>
          </a:p>
        </p:txBody>
      </p:sp>
      <p:sp>
        <p:nvSpPr>
          <p:cNvPr id="42" name="TextBox 41">
            <a:extLst>
              <a:ext uri="{FF2B5EF4-FFF2-40B4-BE49-F238E27FC236}">
                <a16:creationId xmlns:a16="http://schemas.microsoft.com/office/drawing/2014/main" id="{1ADE88B0-8FA8-8E02-2DBB-E64B0A061B4D}"/>
              </a:ext>
            </a:extLst>
          </p:cNvPr>
          <p:cNvSpPr txBox="1"/>
          <p:nvPr/>
        </p:nvSpPr>
        <p:spPr>
          <a:xfrm>
            <a:off x="9293719" y="3870892"/>
            <a:ext cx="660758" cy="415498"/>
          </a:xfrm>
          <a:prstGeom prst="rect">
            <a:avLst/>
          </a:prstGeom>
          <a:noFill/>
        </p:spPr>
        <p:txBody>
          <a:bodyPr wrap="none" rtlCol="0">
            <a:spAutoFit/>
          </a:bodyPr>
          <a:lstStyle/>
          <a:p>
            <a:pPr algn="ctr" defTabSz="685800"/>
            <a:r>
              <a:rPr lang="en-US" sz="1050" b="1" dirty="0">
                <a:solidFill>
                  <a:schemeClr val="bg1"/>
                </a:solidFill>
              </a:rPr>
              <a:t>45.4%</a:t>
            </a:r>
          </a:p>
          <a:p>
            <a:pPr algn="ctr" defTabSz="685800"/>
            <a:r>
              <a:rPr lang="en-US" sz="1050" b="1" dirty="0">
                <a:solidFill>
                  <a:schemeClr val="bg1"/>
                </a:solidFill>
              </a:rPr>
              <a:t>(n=732)</a:t>
            </a:r>
          </a:p>
        </p:txBody>
      </p:sp>
      <p:sp>
        <p:nvSpPr>
          <p:cNvPr id="43" name="TextBox 42">
            <a:extLst>
              <a:ext uri="{FF2B5EF4-FFF2-40B4-BE49-F238E27FC236}">
                <a16:creationId xmlns:a16="http://schemas.microsoft.com/office/drawing/2014/main" id="{4B8F3E4E-E2FD-7C8F-FE7E-2A233854395D}"/>
              </a:ext>
            </a:extLst>
          </p:cNvPr>
          <p:cNvSpPr txBox="1"/>
          <p:nvPr/>
        </p:nvSpPr>
        <p:spPr>
          <a:xfrm>
            <a:off x="10072520" y="4460170"/>
            <a:ext cx="660758" cy="577081"/>
          </a:xfrm>
          <a:prstGeom prst="rect">
            <a:avLst/>
          </a:prstGeom>
          <a:noFill/>
        </p:spPr>
        <p:txBody>
          <a:bodyPr wrap="none" rtlCol="0">
            <a:spAutoFit/>
          </a:bodyPr>
          <a:lstStyle/>
          <a:p>
            <a:pPr algn="ctr" defTabSz="685800"/>
            <a:r>
              <a:rPr lang="en-US" sz="1050" b="1" dirty="0">
                <a:solidFill>
                  <a:srgbClr val="FFFFFF"/>
                </a:solidFill>
              </a:rPr>
              <a:t>30.9%</a:t>
            </a:r>
          </a:p>
          <a:p>
            <a:pPr algn="ctr" defTabSz="685800"/>
            <a:r>
              <a:rPr lang="en-US" sz="1050" b="1" dirty="0">
                <a:solidFill>
                  <a:srgbClr val="FFFFFF"/>
                </a:solidFill>
              </a:rPr>
              <a:t>(n=498)</a:t>
            </a:r>
            <a:br>
              <a:rPr lang="en-US" sz="1050" b="1" dirty="0">
                <a:solidFill>
                  <a:srgbClr val="FFFFFF"/>
                </a:solidFill>
              </a:rPr>
            </a:br>
            <a:endParaRPr lang="en-US" sz="1050" b="1" dirty="0">
              <a:solidFill>
                <a:srgbClr val="FFFFFF"/>
              </a:solidFill>
            </a:endParaRPr>
          </a:p>
        </p:txBody>
      </p:sp>
      <p:sp>
        <p:nvSpPr>
          <p:cNvPr id="44" name="TextBox 43">
            <a:extLst>
              <a:ext uri="{FF2B5EF4-FFF2-40B4-BE49-F238E27FC236}">
                <a16:creationId xmlns:a16="http://schemas.microsoft.com/office/drawing/2014/main" id="{23A1AA2D-509F-043D-F38A-4F0614981597}"/>
              </a:ext>
            </a:extLst>
          </p:cNvPr>
          <p:cNvSpPr txBox="1"/>
          <p:nvPr/>
        </p:nvSpPr>
        <p:spPr bwMode="gray">
          <a:xfrm>
            <a:off x="306803" y="6515251"/>
            <a:ext cx="2698045" cy="215515"/>
          </a:xfrm>
          <a:prstGeom prst="rect">
            <a:avLst/>
          </a:prstGeom>
        </p:spPr>
        <p:txBody>
          <a:bodyPr wrap="square" rtlCol="0">
            <a:noAutofit/>
          </a:bodyPr>
          <a:lstStyle/>
          <a:p>
            <a:pPr>
              <a:lnSpc>
                <a:spcPct val="90000"/>
              </a:lnSpc>
              <a:spcBef>
                <a:spcPts val="1000"/>
              </a:spcBef>
              <a:buSzPct val="100000"/>
            </a:pPr>
            <a:r>
              <a:rPr lang="en-US" sz="800" dirty="0">
                <a:solidFill>
                  <a:schemeClr val="tx2"/>
                </a:solidFill>
              </a:rPr>
              <a:t>December 2024 / MED-CG-2200129 (v3.0)</a:t>
            </a:r>
          </a:p>
        </p:txBody>
      </p:sp>
    </p:spTree>
    <p:extLst>
      <p:ext uri="{BB962C8B-B14F-4D97-AF65-F5344CB8AC3E}">
        <p14:creationId xmlns:p14="http://schemas.microsoft.com/office/powerpoint/2010/main" val="4527353"/>
      </p:ext>
    </p:extLst>
  </p:cSld>
  <p:clrMapOvr>
    <a:masterClrMapping/>
  </p:clrMapOvr>
  <p:extLst>
    <p:ext uri="{6950BFC3-D8DA-4A85-94F7-54DA5524770B}">
      <p188:commentRel xmlns:p188="http://schemas.microsoft.com/office/powerpoint/2018/8/main" r:id="rId2"/>
    </p:ext>
  </p:extLs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6"/>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Exact Sciences 2">
      <a:dk1>
        <a:srgbClr val="125285"/>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28575" cap="flat" cmpd="sng" algn="ctr">
          <a:noFill/>
          <a:prstDash val="solid"/>
          <a:miter lim="800000"/>
          <a:headEnd type="none" w="med" len="med"/>
          <a:tailEnd type="none" w="med" len="med"/>
        </a:ln>
        <a:effectLst/>
      </a:spPr>
      <a:bodyPr vert="horz" wrap="square" lIns="91429" tIns="45715" rIns="91429" bIns="45715" numCol="1" rtlCol="0" anchor="ctr" anchorCtr="0" compatLnSpc="1">
        <a:prstTxWarp prst="textNoShape">
          <a:avLst/>
        </a:prstTxWarp>
        <a:noAutofit/>
      </a:bodyPr>
      <a:lstStyle>
        <a:defPPr algn="ctr" fontAlgn="base">
          <a:lnSpc>
            <a:spcPct val="90000"/>
          </a:lnSpc>
          <a:spcAft>
            <a:spcPct val="0"/>
          </a:spcAft>
          <a:buClr>
            <a:schemeClr val="accent2"/>
          </a:buClr>
          <a:buSzPct val="90000"/>
          <a:defRPr b="1" dirty="0">
            <a:solidFill>
              <a:schemeClr val="bg1"/>
            </a:solidFill>
            <a:latin typeface="+mj-lt"/>
          </a:defRPr>
        </a:defPPr>
      </a:lstStyle>
    </a:spDef>
    <a:lnDef>
      <a:spPr>
        <a:noFill/>
        <a:ln w="25400" cap="rnd">
          <a:solidFill>
            <a:schemeClr val="accent3"/>
          </a:solidFill>
          <a:prstDash val="sysDot"/>
          <a:round/>
          <a:headEnd/>
          <a:tailEnd/>
        </a:ln>
        <a:effectLst/>
      </a:spPr>
      <a:bodyPr/>
      <a:lstStyle/>
    </a:lnDef>
    <a:txDef>
      <a:spPr bwMode="gray"/>
      <a:bodyPr wrap="square" rtlCol="0">
        <a:noAutofit/>
      </a:bodyPr>
      <a:lstStyle>
        <a:defPPr marL="168275" indent="-168275">
          <a:lnSpc>
            <a:spcPct val="90000"/>
          </a:lnSpc>
          <a:spcBef>
            <a:spcPts val="1000"/>
          </a:spcBef>
          <a:buSzPct val="100000"/>
          <a:buFont typeface="Arial" panose="020B0604020202020204" pitchFamily="34" charset="0"/>
          <a:buChar char="•"/>
          <a:defRPr sz="1600" dirty="0" err="1" smtClean="0"/>
        </a:defPPr>
      </a:lstStyle>
    </a:txDef>
  </a:objectDefaults>
  <a:extraClrSchemeLst/>
</a:theme>
</file>

<file path=ppt/theme/theme2.xml><?xml version="1.0" encoding="utf-8"?>
<a:theme xmlns:a="http://schemas.openxmlformats.org/drawingml/2006/main" name="Custom Design">
  <a:themeElements>
    <a:clrScheme name="Medical Deck 2023">
      <a:dk1>
        <a:sysClr val="windowText" lastClr="000000"/>
      </a:dk1>
      <a:lt1>
        <a:sysClr val="window" lastClr="FFFFFF"/>
      </a:lt1>
      <a:dk2>
        <a:srgbClr val="44546A"/>
      </a:dk2>
      <a:lt2>
        <a:srgbClr val="E7E6E6"/>
      </a:lt2>
      <a:accent1>
        <a:srgbClr val="EE6C4D"/>
      </a:accent1>
      <a:accent2>
        <a:srgbClr val="0B6774"/>
      </a:accent2>
      <a:accent3>
        <a:srgbClr val="3D5A80"/>
      </a:accent3>
      <a:accent4>
        <a:srgbClr val="E9A10E"/>
      </a:accent4>
      <a:accent5>
        <a:srgbClr val="293241"/>
      </a:accent5>
      <a:accent6>
        <a:srgbClr val="98C1D9"/>
      </a:accent6>
      <a:hlink>
        <a:srgbClr val="2E75B5"/>
      </a:hlink>
      <a:folHlink>
        <a:srgbClr val="29324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xact Sciences 2">
      <a:dk1>
        <a:srgbClr val="125285"/>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Exact Sciences 2">
      <a:dk1>
        <a:srgbClr val="125285"/>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cal Deck 2023">
    <a:dk1>
      <a:sysClr val="windowText" lastClr="000000"/>
    </a:dk1>
    <a:lt1>
      <a:sysClr val="window" lastClr="FFFFFF"/>
    </a:lt1>
    <a:dk2>
      <a:srgbClr val="44546A"/>
    </a:dk2>
    <a:lt2>
      <a:srgbClr val="E7E6E6"/>
    </a:lt2>
    <a:accent1>
      <a:srgbClr val="EE6C4D"/>
    </a:accent1>
    <a:accent2>
      <a:srgbClr val="0B6774"/>
    </a:accent2>
    <a:accent3>
      <a:srgbClr val="3D5A80"/>
    </a:accent3>
    <a:accent4>
      <a:srgbClr val="E9A10E"/>
    </a:accent4>
    <a:accent5>
      <a:srgbClr val="293241"/>
    </a:accent5>
    <a:accent6>
      <a:srgbClr val="98C1D9"/>
    </a:accent6>
    <a:hlink>
      <a:srgbClr val="2E75B5"/>
    </a:hlink>
    <a:folHlink>
      <a:srgbClr val="29324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Medical Deck 2023">
    <a:dk1>
      <a:sysClr val="windowText" lastClr="000000"/>
    </a:dk1>
    <a:lt1>
      <a:sysClr val="window" lastClr="FFFFFF"/>
    </a:lt1>
    <a:dk2>
      <a:srgbClr val="44546A"/>
    </a:dk2>
    <a:lt2>
      <a:srgbClr val="E7E6E6"/>
    </a:lt2>
    <a:accent1>
      <a:srgbClr val="EE6C4D"/>
    </a:accent1>
    <a:accent2>
      <a:srgbClr val="0B6774"/>
    </a:accent2>
    <a:accent3>
      <a:srgbClr val="3D5A80"/>
    </a:accent3>
    <a:accent4>
      <a:srgbClr val="E9A10E"/>
    </a:accent4>
    <a:accent5>
      <a:srgbClr val="293241"/>
    </a:accent5>
    <a:accent6>
      <a:srgbClr val="98C1D9"/>
    </a:accent6>
    <a:hlink>
      <a:srgbClr val="2E75B5"/>
    </a:hlink>
    <a:folHlink>
      <a:srgbClr val="29324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Medical Deck 2023">
    <a:dk1>
      <a:sysClr val="windowText" lastClr="000000"/>
    </a:dk1>
    <a:lt1>
      <a:sysClr val="window" lastClr="FFFFFF"/>
    </a:lt1>
    <a:dk2>
      <a:srgbClr val="44546A"/>
    </a:dk2>
    <a:lt2>
      <a:srgbClr val="E7E6E6"/>
    </a:lt2>
    <a:accent1>
      <a:srgbClr val="EE6C4D"/>
    </a:accent1>
    <a:accent2>
      <a:srgbClr val="0B6774"/>
    </a:accent2>
    <a:accent3>
      <a:srgbClr val="3D5A80"/>
    </a:accent3>
    <a:accent4>
      <a:srgbClr val="E9A10E"/>
    </a:accent4>
    <a:accent5>
      <a:srgbClr val="293241"/>
    </a:accent5>
    <a:accent6>
      <a:srgbClr val="98C1D9"/>
    </a:accent6>
    <a:hlink>
      <a:srgbClr val="2E75B5"/>
    </a:hlink>
    <a:folHlink>
      <a:srgbClr val="29324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edical Deck 2023">
    <a:dk1>
      <a:sysClr val="windowText" lastClr="000000"/>
    </a:dk1>
    <a:lt1>
      <a:sysClr val="window" lastClr="FFFFFF"/>
    </a:lt1>
    <a:dk2>
      <a:srgbClr val="44546A"/>
    </a:dk2>
    <a:lt2>
      <a:srgbClr val="E7E6E6"/>
    </a:lt2>
    <a:accent1>
      <a:srgbClr val="EE6C4D"/>
    </a:accent1>
    <a:accent2>
      <a:srgbClr val="0B6774"/>
    </a:accent2>
    <a:accent3>
      <a:srgbClr val="3D5A80"/>
    </a:accent3>
    <a:accent4>
      <a:srgbClr val="E9A10E"/>
    </a:accent4>
    <a:accent5>
      <a:srgbClr val="293241"/>
    </a:accent5>
    <a:accent6>
      <a:srgbClr val="98C1D9"/>
    </a:accent6>
    <a:hlink>
      <a:srgbClr val="2E75B5"/>
    </a:hlink>
    <a:folHlink>
      <a:srgbClr val="29324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401F91E9FB4840B22D7AA5A9E274EF" ma:contentTypeVersion="13" ma:contentTypeDescription="Create a new document." ma:contentTypeScope="" ma:versionID="1cc99a944ccc3647ec28953efc595181">
  <xsd:schema xmlns:xsd="http://www.w3.org/2001/XMLSchema" xmlns:xs="http://www.w3.org/2001/XMLSchema" xmlns:p="http://schemas.microsoft.com/office/2006/metadata/properties" xmlns:ns3="367bc466-74e3-4a76-a8e3-4434779e7b92" xmlns:ns4="301dcfab-a986-4e4e-b8fb-d27175236fd7" targetNamespace="http://schemas.microsoft.com/office/2006/metadata/properties" ma:root="true" ma:fieldsID="f32b16fb39010595f0fc289c55ea423e" ns3:_="" ns4:_="">
    <xsd:import namespace="367bc466-74e3-4a76-a8e3-4434779e7b92"/>
    <xsd:import namespace="301dcfab-a986-4e4e-b8fb-d27175236fd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7bc466-74e3-4a76-a8e3-4434779e7b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1dcfab-a986-4e4e-b8fb-d27175236fd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272B882-A41A-4D15-8A53-F3B5297F31E6}">
  <ds:schemaRefs>
    <ds:schemaRef ds:uri="http://purl.org/dc/terms/"/>
    <ds:schemaRef ds:uri="http://schemas.openxmlformats.org/package/2006/metadata/core-properties"/>
    <ds:schemaRef ds:uri="http://schemas.microsoft.com/office/2006/documentManagement/types"/>
    <ds:schemaRef ds:uri="367bc466-74e3-4a76-a8e3-4434779e7b92"/>
    <ds:schemaRef ds:uri="301dcfab-a986-4e4e-b8fb-d27175236fd7"/>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DE94C729-4D96-463D-A229-FE8B9845C833}">
  <ds:schemaRefs>
    <ds:schemaRef ds:uri="http://schemas.microsoft.com/sharepoint/v3/contenttype/forms"/>
  </ds:schemaRefs>
</ds:datastoreItem>
</file>

<file path=customXml/itemProps3.xml><?xml version="1.0" encoding="utf-8"?>
<ds:datastoreItem xmlns:ds="http://schemas.openxmlformats.org/officeDocument/2006/customXml" ds:itemID="{FA31ED70-7846-402F-A758-EAB5B42E43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7bc466-74e3-4a76-a8e3-4434779e7b92"/>
    <ds:schemaRef ds:uri="301dcfab-a986-4e4e-b8fb-d27175236f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5495</TotalTime>
  <Words>3498</Words>
  <Application>Microsoft Office PowerPoint</Application>
  <PresentationFormat>Widescreen</PresentationFormat>
  <Paragraphs>287</Paragraphs>
  <Slides>12</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Arial Narrow</vt:lpstr>
      <vt:lpstr>Calibri</vt:lpstr>
      <vt:lpstr>Courier New</vt:lpstr>
      <vt:lpstr>Symbol</vt:lpstr>
      <vt:lpstr>Wingdings</vt:lpstr>
      <vt:lpstr>Office Theme</vt:lpstr>
      <vt:lpstr>Custom Design</vt:lpstr>
      <vt:lpstr>These Slides are Provided for Educational Purposes as of January 1, 2025</vt:lpstr>
      <vt:lpstr>mt-sDNA Test  Pivotal Study and Results</vt:lpstr>
      <vt:lpstr>Clinical Validation of the mt-sDNA Test: DeeP-C Study</vt:lpstr>
      <vt:lpstr>mt-sDNA  Pivotal Study</vt:lpstr>
      <vt:lpstr>Sensitivity and Specificity of mt-sDNA Test vs FIT</vt:lpstr>
      <vt:lpstr>Sensitivity and Specificity of the mt-sDNA Test vs FIT</vt:lpstr>
      <vt:lpstr>Sensitivity of the mt-sDNA Test and FIT*, According to Subgroup</vt:lpstr>
      <vt:lpstr>Sensitivity of the mt-sDNA Test and FIT,* According to Subgroup</vt:lpstr>
      <vt:lpstr>Interpreting the Significance of mt-sDNA Results</vt:lpstr>
      <vt:lpstr>Interpreting the Significance of FIT* Results</vt:lpstr>
      <vt:lpstr>Interpreting the Significance of the mt-sDNA Results</vt:lpstr>
      <vt:lpstr>These Slides are Provided for Educational Purposes as of January 1, 2025</vt:lpstr>
    </vt:vector>
  </TitlesOfParts>
  <Company>eSlide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Mt-sDNA Pivotal Study and Results</dc:title>
  <dc:subject>v2010</dc:subject>
  <dc:creator>Call @ 866-2-eSlide</dc:creator>
  <dc:description>P111217 - Exact Sciences External Template_16x9</dc:description>
  <cp:lastModifiedBy>Dawn Paulson</cp:lastModifiedBy>
  <cp:revision>455</cp:revision>
  <cp:lastPrinted>2021-12-07T21:53:42Z</cp:lastPrinted>
  <dcterms:created xsi:type="dcterms:W3CDTF">2011-11-02T14:24:24Z</dcterms:created>
  <dcterms:modified xsi:type="dcterms:W3CDTF">2024-12-13T15:38:09Z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BD1316AA-ADAB-409D-BAE3-6BC0F6AF696D</vt:lpwstr>
  </property>
  <property fmtid="{D5CDD505-2E9C-101B-9397-08002B2CF9AE}" pid="3" name="ArticulatePath">
    <vt:lpwstr>Template-Template_v2007-10_2Dcharts_FLAT BOX_111213_445pm</vt:lpwstr>
  </property>
  <property fmtid="{D5CDD505-2E9C-101B-9397-08002B2CF9AE}" pid="4" name="ContentTypeId">
    <vt:lpwstr>0x0101003B401F91E9FB4840B22D7AA5A9E274EF</vt:lpwstr>
  </property>
  <property fmtid="{D5CDD505-2E9C-101B-9397-08002B2CF9AE}" pid="5" name="MSIP_Label_ace968bb-bc4e-4045-8a1a-d0c5504e80c8_Enabled">
    <vt:lpwstr>true</vt:lpwstr>
  </property>
  <property fmtid="{D5CDD505-2E9C-101B-9397-08002B2CF9AE}" pid="6" name="MSIP_Label_ace968bb-bc4e-4045-8a1a-d0c5504e80c8_SetDate">
    <vt:lpwstr>2021-03-19T21:18:55Z</vt:lpwstr>
  </property>
  <property fmtid="{D5CDD505-2E9C-101B-9397-08002B2CF9AE}" pid="7" name="MSIP_Label_ace968bb-bc4e-4045-8a1a-d0c5504e80c8_Method">
    <vt:lpwstr>Standard</vt:lpwstr>
  </property>
  <property fmtid="{D5CDD505-2E9C-101B-9397-08002B2CF9AE}" pid="8" name="MSIP_Label_ace968bb-bc4e-4045-8a1a-d0c5504e80c8_Name">
    <vt:lpwstr>General</vt:lpwstr>
  </property>
  <property fmtid="{D5CDD505-2E9C-101B-9397-08002B2CF9AE}" pid="9" name="MSIP_Label_ace968bb-bc4e-4045-8a1a-d0c5504e80c8_SiteId">
    <vt:lpwstr>f8b81311-01f2-41c6-9460-46d74ffdb2a8</vt:lpwstr>
  </property>
  <property fmtid="{D5CDD505-2E9C-101B-9397-08002B2CF9AE}" pid="10" name="MSIP_Label_ace968bb-bc4e-4045-8a1a-d0c5504e80c8_ActionId">
    <vt:lpwstr>b916874b-f220-401b-9e7f-000059c18f03</vt:lpwstr>
  </property>
  <property fmtid="{D5CDD505-2E9C-101B-9397-08002B2CF9AE}" pid="11" name="MSIP_Label_ace968bb-bc4e-4045-8a1a-d0c5504e80c8_ContentBits">
    <vt:lpwstr>0</vt:lpwstr>
  </property>
</Properties>
</file>